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Бальмонт. «Золотая рыбка»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блеск воды и золотая рыбка превращаются в чудо, которое хочется рассматривать.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литературный контекст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Дмитриевич Бальмонт (1867–1942) был одним из заметных русских символистов. В их поэзии важны не только события, но и настроение, «тайный» смысл образов. Для Бальмонта характерны звукопись, яркие краски, плавный ритм и внимание к природным стихиям.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красота живой природы, увиденная через образ золотой рыбки. Ее блеск и движение связаны с водной стихией, а сама рыбка воспринимается как редкое, прекрасное существо.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почти не рассказывает сюжет. Вместо событий развивается внимательное любование: читатель следит за тем, как вода и свет помогают почувствовать настоящее поэтическое чудо.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чудесность не пугает: золотая рыбка вызывает восхищение. В ней соединяются свобода и легкость, но сохраняется ощущение тайны — будто красота прячется в бликах.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рыбки и водного мира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рыбка показана в прозрачной воде — так, что линии движения кажутся живыми. Золотой цвет не выглядит резким, он мягко мерцает, словно свет собирается в крохотные вспышки. Это рождает ощущение близкого чуда, которое происходит прямо рядом.
</a:t>
            </a:r>
            <a:endParaRPr lang="en-US" sz="989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в прозрачной глубине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мир ощущается свежим и спокойным, но не неподвижным: постоянное мягкое движение волн удерживает внимание. Линии кажутся плавными, а фон — природным и естественным. Так рыбка становится частью живого окружения, а не отдельным «персонажем».
</a:t>
            </a:r>
            <a:endParaRPr lang="en-US" sz="987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легкое движение волн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воды передан через световые детали: блики, искры и мерцание на поверхности. Волны не шумят резко — они двигают тишину, делая картину нежной и воздушной. Впечатление создается не словами «громко», а ощущением переливов.
</a:t>
            </a:r>
            <a:endParaRPr lang="en-US" sz="1024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искры на поверхности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498750"/>
            <a:ext cx="439200" cy="39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передает радость от увиденной красоты: золотая рыбка кажется удивительно притягательной. Никакой угрозы в образе нет — только любование и спокойное восторг.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восхищение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остается очень личным впечатлением. Сказочность проявляется не в приключении, а в том, как обычный пейзаж вдруг становится волшебным — благодаря свету и мерцанию.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Мечтательная сказочность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тишина: вода движется плавно, без резких действий. Из-за этого создается ощущение, что читать нужно неспешно, вместе с дыханием природы.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мягкость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природные мотивы: вода задает «фон» всему переживанию. На втором месте — свет и блеск, которые помогают появиться ощущению чуда.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стихотворение держится на нескольких смысловых линиях одновременно. Но ключевой опорой остается образ воды, вокруг которого собираются свет, движение и тайна.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мотивов по описанию в исходном задании (данные приведены в процентных долях).
</a:t>
            </a:r>
            <a:endParaRPr lang="en-US" sz="13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использует эпитеты и точные цветовые детали, чтобы «приблизить» картину: золото, свет, мерцание, прозрачность. Благодаря таким штрихам образ рыбки становится зримым и запоминающимся.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 звуковые повторы и созвучия: строки звучат плавно, словно вода переливается. Читатель чувствует мелодию, и именно музыка текста поддерживает общее настроение восхищения.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света и воды построены так, чтобы передавать мгновение: блики сменяются, а линии остаются мягкими. Это помогает понять не только внешнюю картину, но и внутреннее удивление.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вместе: цвет дает красоту, движение — живость, звукопись — ощущение течения. В результате стихотворение воспринимается как единый «поток» чувств и образов.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помогает почувствовать плавность, похожую на движение воды. Повторы и созвучия делают речь мелодичной, будто в тексте есть тихий напев.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Певучесть строк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становится частью образа: мягкость звуков снижает резкость и передает бережное созерцание. В итоге текст читается легко и не нарушает атмосферу спокойного чуда.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и нежная манера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подбирает звучание так, что оно поддерживает смысл: рыбка движется, и вода «перелистывает» картину бликами. Поэтому описание звучит как сама стихия — мягко и естественно.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отражение течения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3088" y="1145300"/>
            <a:ext cx="53779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образ золотой рыбки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за строкой образ связывает красоту, движение воды и ощущение тайны, постепенно формируя единый смысловой центр.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образ золотой рыбки соединяет красоту, свободу и тайну. Поэтому он становится смысловым центром и направляет внимание читателя.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К. Д. Бальмонта «Золотая рыбка».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сказкой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золотой рыбы связан с русской фольклорной традицией, где золотая рыба часто воспринимается как чудесное существо. В стихотворении тоже есть сказочность, но она превращена в лирическое впечатление.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сказочность становится спокойной: главное — не что произошло, а какое ощущение возникло у наблюдателя. Благодаря этому образ рыбки выглядит частью живой природы, а не отдельным чудом ради сюжета.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Бальмонта нет приключений и конфликта, как в сюжетах о награде или желаниях. Чудесное здесь не «работает» как действие, а проявляется в том, как свет и вода помогают почувствовать красоту.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впечатление в стихотворении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водой → появление золотой рыбки → блеск и движение → усиление чуда → восхищение природой. Сюжет заменён последовательностью чувств.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внимательно и спокойно: его завораживает блеск, прозрачность и перемены на поверхности воды. Он словно прислушивается к природе, чтобы уловить тончайшие детали.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Сосредоточенность на ощущениях делает стихотворение тонким и музыкальным. Взгляд героя превращает обычную картину в чудо, которое хочется рассматривать снова и снова.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вмешивается и не спешит: золотая рыбка и волны существуют «сами по себе», а герой только бережно созерцает их. Поэтому настроение остаётся мягким и цельным.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стихотворению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иллюстрация передаёт мерцание воды, золотой цвет рыбки и мягкое движение линий. Хорошо работают оттенки синего, зелёного и золота, чтобы свет чувствовался как главное «действующее».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сохранить ощущение прозрачности и легкой сказочности: вода должна выглядеть живой и немного загадочной. Бытовые детали на фоне (люди, предметы) отвлекают от атмосферы красоты и тишины.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поэзии Бальмонта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рыбка» показывает характерный для Бальмонта способ говорить о мире: через музыкальность, яркие зрительные образы и внимание к природе. Даже в коротком тексте слышится «певучее» движение.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Символистская лирика здесь проявляется в том, что один образ открывает больше смысла, чем кажется на первый взгляд. Золотой отблеск становится знаком тайны, а природа — источником вдохновения.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передаёт мгновенное чувство: восхищение возникает не из событий, а из восприятия света, воды и движения. Так рождается ощущение, будто чудо рядом и естественно вписано в жизнь.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 стихотворения важна: в нём собраны главные «настроения» и детали. Бальмонт использует их, чтобы показать красоту мира, ход жизни и то, что скрыто в привычном.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«действия», а эмоциональный состав впечатления: преобладают светлые реакции, а тревога появляется только как слабый оттенок таинственности.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видно, что стихотворение в целом настроено на любование. Тихое спокойствие и чувство тайны идут рядом, поэтому читатель не воспринимает текст как конфликтный.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данных: распределение эмоций, заданное в методическом описании к слайду (без привязки к конкретному опросу).
</a:t>
            </a:r>
            <a:endParaRPr lang="en-US" sz="9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нужен образ чудесного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Чудесный образ золотой рыбки помогает заметить необычное в обычном. Даже привычная вода вдруг становится красивой и «заговорившей», а мир шире, чем кажется на беглый взгляд.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произведении не разрушает природный порядок. Рыбка воспринимается как естественная часть водного мира, поэтому удивление не превращается в страх и не вызывает тревожного конфликта.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показывает, что красота живёт рядом: в свете, движении и тишине. Стихотворение развивает внимательность к природе и учит уважать всё живое, потому что оно рождает чувство.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35895"/>
            <a:ext cx="4335300" cy="19445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пушкинской «Золотой рыбкой»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различие подходов: у Пушкина рыбка связана с развитием сказочного сюжета, у Бальмонта — с лирическим впечатлением и красотой природы.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золотая рыбка действует внутри сказочного сюжета и влияет на события. У Бальмонта она становится главным образом, через который раскрывается поэтическая красота природы.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А. С. Пушкин, К. Д. Бальмонт.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анализа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волн и самой рыбки делает картину естественной и одновременно сказочной. Оно связывает наблюдение с ощущением свободы и лёгкости, превращая стихотворение в «живую» картину.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появляется без конфликта: его несёт тишина и бережное созерцание. Ключевые слова показывают настроение восхищения, где тайна звучит мягко, а не тревожно.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и тишина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задаёт основу образа: она прозрачная, живая и подвижная. Через детали воды читатель чувствует свежесть и спокойное течение, а вместе с ним — начало «чуда».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цвет и мерцание создают ощущение света, которое притягивает взгляд. Эти слова помогают увидеть, что красота здесь не статична, а рождается из переливов и бликов.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и золото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запоминающимся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но в нём складывается ясный образ, который легко представить. Золотая рыбка становится центром восприятия, а вода и свет помогают «удержать» настроение в памяти.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помогает передать сразу несколько смыслов: красоту, движение и тайну. Именно поэтому текст хорошо знакомит с поэзией Бальмонта — с тем, как стих создаёт чувство прекрасного.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соединяет сказочность, наблюдательность и музыкальность: читатель не просто видит, а словно слышит движение. Поэтому строки ощущаются плавными, как течение, и быстро становятся внутренним впечатлением.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смысл и значение стихотворения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рыбка» — лирическое произведение о красоте, свободе и тайне природы. Световые образы, плавный ритм и сказочное ощущение чуда показывают характерные черты поэзии Бальмонта. Для анализа важны тема, настроение, средства выразительности и связь с символизмом и народной сказкой.
</a:t>
            </a:r>
            <a:endParaRPr lang="en-US" sz="159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2026-05-15T03:59:15Z</dcterms:created>
  <dcterms:modified xsi:type="dcterms:W3CDTF">2026-05-15T03:59:15Z</dcterms:modified>
</cp:coreProperties>
</file>