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и его «Поучение детям»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писатель: его «Поучение» соединяет личный опыт и наставления для будущих поколений.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XI–XII веках на Руси распространялись летописи, поучения и жития: тексты помогали хранить знания и объяснять, как жить «по долгу». Книжная культура росла в монастырях и при княжеских дворах, опираясь на христианские ценности.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и появление нравоучительной литературы
</a:t>
            </a:r>
            <a:endParaRPr lang="en-US" sz="2116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происходил из княжеского рода Рюриковичей. Его отец — Всеволод Ярославич, а мать — дочь византийского императора Константина IX Мономаха.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Владимир Мономах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этих семейных связей и появилось его прозвище. Для школьного курса важно, что Мономах был не только правителем, но и человеком, который знал книжные традиции своего времени.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соединяет управление государством и интерес к словесности: так личные мысли могли стать частью общего нравственного опыта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поздний период жизни, когда накоплен большой опыт, он начинает работу над «Поучением», опираясь на знания и 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показывает: чем больше у Мономаха практических дел, тем увереннее его наставления. Текст рождается из опыта управления и ответственности за людей.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5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жизни Владимира Мономаха
</a:t>
            </a:r>
            <a:endParaRPr lang="en-US" sz="2325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 жизнеописанию Владимира Мономаха (1053–1125), включая известные вехи: Любечский съезд (1097) и призвание в Киев (1113).
</a:t>
            </a:r>
            <a:endParaRPr lang="en-US" sz="12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созданию «Поучения детям» Владимир Мономах накопил опыт войн и переговоров, умел управлять городами и общаться с другими князьями.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Мономах стал автором поучительного текста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реальный жизненный материал помог превратить личную биографию в нравственный пример: советы звучат убедительно, потому что они проверены судьбой.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заметно желание передать детям правила поведения, опирающиеся на ответственность, честность и служение людям, а не только на силу власти.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жизненный опыт превращается в литературный текст
</a:t>
            </a:r>
            <a:endParaRPr lang="en-US" sz="222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создания «Поучения детям»: от событий жизни к универсальным нравственным правилам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детям» как главное произведение Мономаха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и личный 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 детям» Мономах обращается к сыновьям и одновременно рассказывает о собственной жизни. Он показывает, как поступки помогают понять, каким должен быть человек, ответственный за других.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Вера, труд и образ князя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советов, в тексте звучат размышления о вере и труде. Через примеры автор раскрывает, как князь должен вести себя в делах и в душе: сдержанно, честно и по совести.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5552" y="2153250"/>
            <a:ext cx="3870596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сочетает несколько смысловых частей, которые вместе делают текст и семейным обращением, и нравственным ориентиром для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произведении соединяются исповедь, наставление и картина эпохи, советы становятся понятными и запоминаются как правила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состав «Поучения детям»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Древнерусский текст «Поучения детям».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долга и ответственности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перед Богом и людьми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связывает правду в поступках с отношением к Богу и уважением к людям. Ответственность в его понимании начинается там, где человек думает о последствиях.
</a:t>
            </a:r>
            <a:endParaRPr lang="en-US" sz="1024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через труд и порядок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не равна силе. Чтобы управлять справедливо, нужно постоянно трудиться и сохранять внутреннюю собранность.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отношение к каждому человеку
</a:t>
            </a:r>
            <a:endParaRPr lang="en-US" sz="1238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напоминает: решения князя касаются обычных людей. Поэтому важно быть справедливым и умеренным, не допуская произвола.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как ежедневная норма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повторяется главная идея: власть требует труда и честности постоянно, а не только в «важные моменты». Так формируется нравственный образ правителя.
</a:t>
            </a:r>
            <a:endParaRPr lang="en-US" sz="109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высоко ставит трудолюбие, мужество и щедрость. Эти качества помогают князю принимать решения и не уходить от ответственности за людей, которым нужна защита.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ценит Мономах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подчеркивает милосердие и уважение к старшим, а также готовность защищать слабых. Добро здесь связано не с настроением, а с конкретными поступками и заботой.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автор осуждает лень, ложь, гордыню и жестокость. Такие черты показывают, что человек ставит себя выше других и нарушает меру справедливости.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 перечисленные качества в «Поучении» выступают признаками достойного человека и хорошего князя. Это не просто личные впечатления, а нравственные требования к поведению.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«взрослое» нравственное руководство для детей строится вокруг ежедневных дел: ответственности, деликатного отношения к людям и привычки трудиться.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получают ценности, которые помогают правителю и человеку сохранять порядок внутри себя: обязанность, забота и труд. Остальные качества дополняют их и проверяют на практике.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нравственные ценности в тексте Мономаха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визуализация: качественное распределение смысловых акцентов в тексте «Поучения детям» (XI–XII вв.).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написано книжным, но понятным языком: автор использует обращения к детям, короткие наставления и повторяющиеся формулы, чтобы мысль звучала твердо и запоминалась.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древнерусского памятника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играют перечисления и ритмичные фразы: они помогают выстроить правила поведения «по шагам» и почувствовать, что нравственность — это система, а не случайные слова.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церковную лексику и реальные жизненные примеры: рядом с оценками поступков встречаются размышления о вере, совести и труде, привычные для своего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князь у Мономаха — это защитник земли и заботливый руководитель: он должен соблюдать справедливость, думать о людях и не превращать власть в повод для личной славы.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идеального князя в «Поучении детям»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князь мыслится сильным и разумным: ему важны дисциплина, умение держать меру и проявлять милосердие. Такой образ задает нравственный пример для книжной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17244"/>
            <a:ext cx="3805200" cy="19529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текст: от жанровых форм до композиции и выразительных приемов, которые делают наставление убедительным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одновременно наставляет и убеждает: соединяются исповедь-опыт и прямые правила. Это объясняет, почему произведение ценится и как литература, и как исторический документ.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особенности «Поучения детям»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письменность XI–XII веков; описание структуры и жанровых признаков «Поучения детям».
</a:t>
            </a:r>
            <a:endParaRPr lang="en-US" sz="12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59684" y="3462514"/>
            <a:ext cx="251700" cy="22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«Поучения» с жизнью автора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пишет так, будто советует не «в общем», а из практики: власть требует решений, ответственности и постоянного контроля над своими поступками.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дипломатические уроки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 переговоры дают автору материал для размышлений о долге: важно действовать разумно, не превращая силу в жестокость и храбрость — в гордыню.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по землям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 время поездок помогают понять людей: автор учит уважению и справедливости через реальные ситуации, с которыми сталкивается правитель.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голос от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детали усиливают доверие к тексту: советы звучат как итог прожитой жизни, а не как отвлеченные рассуждения о морали.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нравственное содержание произведения
</a:t>
            </a:r>
            <a:endParaRPr lang="en-US" sz="2358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текста по схеме «от опыта — к выводам — к универсальным правилам».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связать литературу с историей: в нем видны представления о чести, совести и долге, которые были важны для общества Древней Руси.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«Поучение детям» изучают в 7 классе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понимать, как воспитание личности выражается в словах: автор показывает нравственные качества через конкретные поступки, а не только через абстрактные понятия.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особенно ценны ясные и «практичные» идеи: труд, ответственность, уважение к людям и вера. Они помогают обсудить выбор поведения в любой жизненной ситуации.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текста — не идеальные мечты, а работа над собой: человек становится лучше через труд, честность и бережное отношение к другим.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места занимают ценности, связанные с ежедневным усилием и отношением к людям. Остальные требования дополняют их и проверяют характер на поступках.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текст Мономаха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визуализация: качественная частота смысловых акцентов в «Поучении детям» (XI–XII вв.), без привязки к точным подсчетам.
</a:t>
            </a:r>
            <a:endParaRPr lang="en-US" sz="12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важен не только как князь, но и как автор: его личный голос делает произведение живым и узнаваемым для читателя даже спустя много веков.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Владимира Мономаха для русской литературы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детям» ценят за соединение разных смыслов: история эпохи соседствует с моральными правилами, а опыт правителя превращается в урок для потомков.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формируется образ идеального правителя и гражданина: справедливость, труд, милосердие и ответственность становятся мерой, по которой мыслят человека Древней 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почему имя Мономаха важно и для истории, и для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оставил след как сильный и разумный правитель и как автор «Поучения детям». Его текст сохранил ценности XI–XII веков: труд, справедливость, милосердие, веру и ответственность.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2026-05-15T06:42:15Z</dcterms:created>
  <dcterms:modified xsi:type="dcterms:W3CDTF">2026-05-15T06:42:15Z</dcterms:modified>
</cp:coreProperties>
</file>