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Кислородсодержащие органические соединения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класс веществ: в молекулах есть один или несколько атомов кислорода.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класс веществ важен в естествознании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«сшивает» химию живого мира: от углеводов и жиров до кислот и ароматических соединений. Мы видим это в этаноле, ацетоне, уксусной кислоте и глицерине. Здесь особенно наглядно, как строение молекулы определяет свойства и функции в организме и технологиях.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группы кислородсодержащих соединений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Спирты содержат гидроксильную группу –OH; у фенолов она связана с бензольным кольцом, поэтому ведут себя иначе. Это меняет полярность и реакционную способность молекулы.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Альдегиды узнают по группе –CHO, а кетоны — по карбонильной группе &gt;C=O внутри углеродной цепи. Положение карбонила влияет на устойчивость и способы превращений.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Карбоновые кислоты имеют –COOH, а сложные эфиры — фрагмент –COO–. Функциональная группа задаёт главные химические свойства, а углеродный скелет определяет физические характеристики и изомерию.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и их характерные признаки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таблицы: класс вещества (пример) и характерное свойство. Вывод: одинаковый кислород ещё не означает одинаковых свойств — решает функциональная группа.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классами объясняются не наличием кислорода как такового, а тем, какая именно функциональная группа его включает и как она влияет на полярность и химические превращения.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органической химии: функциональные группы и типичные свойства классов.
</a:t>
            </a:r>
            <a:endParaRPr lang="en-US" sz="6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Спирты: строение, примеры и применение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Метанол: лабораторный пример и важное 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Метанол — ещё один одноатомный спирт, который применяют в основном как химическое сырьё и растворитель в лабораторных и технологических процессах. Его легко представить по формуле: один –OH меняет свойства всей молекулы. При этом необходимы строгие меры безопасности, поскольку вещество токсично.
</a:t>
            </a:r>
            <a:endParaRPr lang="en-US" sz="853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Этанол: растворитель и «помощник»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Этанол относят к одноатомным спиртам: в его молекуле есть гидроксильная группа –OH. Поэтому он хорошо взаимодействует с полярными веществами. Его используют как растворитель и как антисептик — например, для обработки поверхностей и рук.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Глицерин и этиленгликоль: от косметики до антифризов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Глицерин и этиленгликоль — многоатомные спирты: в их составе несколько групп –OH. Поэтому они особенно хорошо «удерживают» воду и широко применяются там, где важны увлажнение или теплоустойчивость. Глицерин встречается в косметике и фармацевтике, а этиленгликоль — в антифризах.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кипения веществ с разной степенью межмолекулярного взаимодействия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вещества формируют водородные связи, тем сильнее межмолекулярное притяжение и тем выше температура кипения.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наличие группы –OH повышает кипение относительно углеводородов; максимальные значения у воды из‑за сети водородных связей.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межмолекулярных взаимодействий; значения на диаграмме — условные (не численные температуры), чтобы подчеркнуть закономерность.
</a:t>
            </a:r>
            <a:endParaRPr lang="en-US" sz="6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5" y="2186407"/>
            <a:ext cx="24097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Фенолы и их особенности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–OH с бензольным кольцом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Фенолы узнают по тому, что группа –OH присоединена непосредственно к бензольному кольцу. Такая «геометрия» делает связь с кислородом более заметной в химических реакциях.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выраженная кислотность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обычных спиртов, фенолы проявляют более заметные кислотные свойства. При взаимодействии со щелочами образуется феноксид-ион, что облегчает отдачу протона.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 и ценное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Фенол известен как антисептик и одновременно используется как исходное вещество для получения смол. Из него также делают красители и полимерные материалы в промышленности.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Токсичность и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Фенол токсичен, поэтому работа с ним требует строго соблюдения правил техники безопасности. В лаборатории и на производстве это означает защиту кожи, глаз и грамотную вентиляцию.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альдегидов и кетонов из спиртов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типом спирта и продуктом окисления (первичный → альдегид → кислота, вторичный → кетон).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Альдегиды: высокая реакционная способность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Альдегиды легко окисляются до карбоновых кислот, поэтому в реакциях обычно оказываются более «подвижными», чем кетоны. Это связано с тем, что в альдегиде карбонильный атом легче вступает в превращения.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альдегидов характерны качественные пробы: «серебряное зеркало» и восстановление гидроксида меди(II) до красного оксида меди(I). По таким признакам их узнают в органическом анализе.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Метаналь применяют в производстве смол, а этаналь рассматривают как важный промежуточный продукт синтеза. Он также фигурирует в биохимических процессах, где органические реакции идут через серии превращений.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Кетоны: особенности строения и примеры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Кетоны содержат карбонильную группу &gt;C=O внутри углеродной цепи. Карбонильный атом углерода «окружён» двумя углеводородными радикалами, поэтому строение влияет на устойчивость молекулы.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защиты кетоны окисляются менее легко, чем альдегиды. Следовательно, в типовых превращениях они часто ведут себя спокойнее и требуют более жёстких условий для изменения состава.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представитель — пропанон, или ацетон. Он хорошо растворяет многие органические вещества, что делает его удобным растворителем как в быту лабораторий, так и в промышленности.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Ацетон широко используют при производстве лакокрасочных материалов и в косметической продукции. Так химическая структура, обеспечивающая растворимость, превращается в практическую технологическую ценность.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Карбоновые кислоты в природе и в быту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Муравьиная кислота: «кислый след»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Муравьиная кислота получает своё название не случайно: её можно обнаружить в выделениях некоторых насекомых. В природе она помогает им защищаться и оставлять заметные химические «метки». На слайде уместна формула муравьиной кислоты, а также ассоциации с муравейниками и природными наблюдениями.
</a:t>
            </a:r>
            <a:endParaRPr lang="en-US" sz="775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Уксусная кислота: знакомый вкус и запах кухни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Уксусная кислота входит в состав столового уксуса и отвечает за его характерный кислый вкус. Поэтому она регулярно появляется в кулинарии: для маринадов, соусов и консервирования. Для иллюстрации подойдут формула этановой (уксусной) кислоты и бытовые примеры вроде уксуса в бутылке или лимонной кислоты как соседа по «классу» кислот.
</a:t>
            </a:r>
            <a:endParaRPr lang="en-US" sz="76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Стеариновая кислота и «кислотная» часть жиров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карбоновые кислоты — это длинноцепочечные кислоты, которые входят в состав жиров и масел. Одна из самых известных — стеариновая кислота, связанная с твёрдостью многих жиров. В быту это можно увидеть через свечи, мыло или свойства масляных продуктов: кислота — «строительный элемент» жиров, а не отдельный напиток.
</a:t>
            </a:r>
            <a:endParaRPr lang="en-US" sz="775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кислотности спиртов, фенолов и карбоновых кислот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оценивают по способности отдавать протон: чем легче образуется устойчивый анион, тем сильнее кислота.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кислотности закономерен: карбоновые кислоты сильнее фенолов, а фенолы — заметно сильнее спиртов благодаря стабилизации зарядов в производных формах.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 школьной теории кислотно-основных равновесий (условная шкала, без привязки к численным константам).
</a:t>
            </a:r>
            <a:endParaRPr lang="en-US" sz="6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40146"/>
            <a:ext cx="3918900" cy="13024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Номенклатура кислородсодержащих органических соединений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часто «подсказывает» функциональную группу: по суффиксу или ключевому слову можно распознать класс и понять, какая часть молекулы определяет свойства.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суффиксам и ключевым словам можно быстро классифицировать вещество: -ол, -аль, -он и «-овая кислота» задают функциональную группу, а -оат — сложный эфир.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правила ИЮПАК и школьные принципы номенклатуры органических соединений (систематические названия и суффиксы).
</a:t>
            </a:r>
            <a:endParaRPr lang="en-US" sz="6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эфиры и их роль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эфиры распространены в природе: их могут синтезировать растения и микроорганизмы, а также выделять в составе пищевых продуктов. По запаху и вкусу иногда можно косвенно судить о наличии эфирных групп.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эфиры возникают при взаимодействии карбоновых кислот со спиртами, а их молекулы часто обладают характерным, узнаваемым ароматом. Поэтому их широко используют как компоненты ароматизаторов и парфюмерных композиций.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жирах и маслах сложные эфиры встречаются как производные глицерина и высших карбоновых кислот. Именно строение «эфирной» части влияет на то, как ведут себя масла: от текучести до консистенции.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сложных эфиров и обратимость реакции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Карбоновая кислота + спирт ⇄ сложный эфир + вода (равновесие смещают удалением воды, реакцию ускоряют кислотным катализатором и нагреванием).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41" y="2021350"/>
            <a:ext cx="205219" cy="298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29150"/>
            <a:ext cx="282900" cy="28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44867"/>
            <a:ext cx="282900" cy="2514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 и межмолекулярные взаимодействия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помогает воде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спирты, альдегиды и карбоновые кислоты лучше растворяются в воде: их полярные группы взаимодействуют с молекулами воды. При этом возможны водородные связи, усиливающие растворение.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цепь снижает растворимость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углеродной цепи неполярная часть становится больше. Она хуже взаимодействует с водой, поэтому гидрофобность растёт, а растворимость заметно уменьшается даже у «похожих» по функциональной группе веществ.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метанолом и бутанолом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закономерность объясняет контраст между метанолом и этанолом, которые хорошо смешиваются с водой, и бутанолом, растворяющимся существенно хуже. Аналогично меняется поведение высших карбоновых кислот.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Кислородсодержащие соединения в живой 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Углеводы, жиры и кислоты как «строительные блоки»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Кислородсодержащие органические вещества входят в состав клеток и тканей живых организмов. Углеводы содержат множество гидроксильных групп и служат источником энергии. Жиры построены на основе сложных эфиров и выполняют запасающую и защитную роли.
</a:t>
            </a:r>
            <a:endParaRPr lang="en-US" sz="853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веществ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кислоты участвуют в обмене веществ, помогая протеканию биохимических реакций. К примеру, глюкоза и фруктоза относятся к углеводам, молочная кислота связана с процессами в мышцах, а жирные кислоты — с составом клеточных структур.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кислородсодержащих органических веществ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свойства (растворимость, запах, кислотность) переходят из химии в повседневные технологии — от антисептиков до добавок в продукты.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один и тот же тип соединения может быть полезен в разных отраслях. Применение определяется тем, как вещество взаимодействует с водой, кислородом и другими компонентами.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типичным образовательным примерам применения классов (условные доли).
</a:t>
            </a:r>
            <a:endParaRPr lang="en-US" sz="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56" y="3506288"/>
            <a:ext cx="261188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реакции для распознавания веществ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«Серебряное зеркало» для альдегидов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распознавания альдегидов используют реактив Толленса: при окислении альдегидов появляется осадок, похожий на «серебряное зеркало». Это наглядно показывает их способность легко окисляться.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фенолов с хлоридом железа(III)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Фенолы дают характерное окрашивание с хлоридом железа(III). Такая реакция помогает отличить фенолы от спиртов, поскольку функциональная группа фенольного типа по-другому реагирует с солями железа.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CO₂ у карбоновых кислот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Карбоновые кислоты реагируют с карбонатами и гидрокарбонатами, выделяя углекислый газ. По появлению пузырьков можно подтвердить наличие кислотной группы –COOH.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строение определяет свойства и значение веществ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Кислородсодержащие соединения объединяет функциональная группа, но именно её положение, полярность связей и водородные взаимодействия задают различия. Поэтому меняются растворимость, кипение, кислотность и реакционная способность. Эти вещества важны в природе и промышленности.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2026-05-13T13:31:08Z</dcterms:created>
  <dcterms:modified xsi:type="dcterms:W3CDTF">2026-05-13T13:31:08Z</dcterms:modified>
</cp:coreProperties>
</file>