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британской истории и традициях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страна, где история и традиции живут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история Британии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Британии — это не один сюжет, а общий путь Англии, Шотландии, Уэльса и Северной Ирландии. На слайдах вы увидите, как события прошлого превратились в привычные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море повлияло на Британию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острова развивались между Европой и морем, поэтому контакты с другими народами шли прежде всего по 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римлян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проложили дороги, которые помогали передвижению войск, торговли и связи между поселениями. Их сеть стала одним из самых заметных следов античной власти.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Адриана на севере Англии показывала границу и защиту римских владений. Сегодня она напоминает, что Британия была частью огромной империи.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присутствие дало новые города, привычки и строительные приёмы. После ухода римлян многое изменилось, но память о них осталась в ландшафте и культуре.
</a:t>
            </a:r>
            <a:endParaRPr lang="en-US" sz="10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королевств к общему государству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римлян на островах возникло несколько сильных центров власти, из которых постепенно выросли будущие английские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нормандцы изменили страну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1066 году победа нормандцев резко изменила власть в Англии. Новые правители распределяли земли заново и усилили контроль над местными феодалами.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Нормандская знать строила каменные замки, чтобы закрепить своё положение и защищать владения. Такие крепости стали заметной частью британского средневекового пейзажа.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двора и закона долго находился под сильным влиянием французского. Поэтому в английском языке и праве сохранилось много слов с французскими корнями.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Нормандское завоевание не только сменило правителей, но и приблизило Англию к континентальной Европе. Через новые связи менялись управление, мода и представления о 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Рыцари, замки и реальная жизнь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фильмах Средневековая Британия часто выглядит как мир рыцарей, турниров и гербов. Этот образ стал символом эпохи, хотя он отражает прежде всего знать.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замки служили защитой, складом и знаком власти. Их строили в важных местах, чтобы контролировать дороги, города и земли вокруг.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Гербы, доспехи и знамёна помогали различать семьи и отряды. Сегодня они напоминают о мире, где статус и верность были очень важны.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деревнях и работало на земле. Для них средневековая жизнь означала долгий труд, зависимость от урожая и постоянную нехватку удобств.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развивался парламент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при короле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собрания знати помогали королю советом, особенно когда речь шла о войне, налогах и спорах между влиятельными людьми. Так возникла привычка обсуждать решения.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политической жизни укрепилась идея, что важные вопросы нельзя решать в одиночку. Это стало основой для развития парламента и представительной власти.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постепенно получил право влиять на сбор налогов и принятие законов. Благодаря этому власть монарха стала ограничиваться правилами и договорённостями.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Британии парламент стал не только учреждением, но и политической традицией. Он показал, что закон и спор важнее произвольного приказа.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как символ страны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непрерывности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 Британии воспринимается как знак преемственности. Она связывает современную страну с прошлым и помогает людям узнавать общие государственные символы.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церемоний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Коронации и официальные церемонии показывают не только личность правителя, но и саму идею государства. В них много ритуалов, которые повторяются веками.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караула, флаги и торжественные выходы делают монархию заметной в повседневной городской жизни. Для многих это часть национального образа Британии.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люди по-разному относятся к монархии, она остаётся важной культурной чертой страны. Её значение связано с историей, памятью и публичными событиями.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британское влияние распространилось далеко за пределы островов и до сих пор вызывает споры.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четверти населения Земли
</a:t>
            </a:r>
            <a:endParaRPr lang="en-US" sz="3945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 пределах Британской империи на пике её расширения.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новые технологии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сначала изменила производство, а затем — транспорт и повседневную жизнь. Новые машины ускорили выпуск товаров и сделали города крупнее и шумнее.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новых технологий появлялось, тем быстрее менялись производство, транспорт и городская жизнь.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хронологии промышленной революции в Британии, XVIII–XIX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 году в Англии и Уэльсе был принят закон, который сделал начальное образование доступнее для большего числа детей.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Parliament, Elementary Education Act 1870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важной вехой на пути к массовой школьной системе.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британские женщины старше 30 лет получили право голоса. Это стало заметным шагом к расширению гражданских прав.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Parliament; Representation of the People Act 1918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обозначил важный поворот в общественной жизни страны.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страны, одна страна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 в четырёх странах сохраняются общая история и местные особенности.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общий государственный каркас, но у каждой есть свои узнаваемые символы и культурные привычки.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культурным особенностям стран Великобритании.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у дворца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дворцом собирается толпа, чтобы увидеть церемониальный выход. Для одних это официальный протокол, для других — редкая возможность почувствовать связь с историей, которая продолжается на глазах у современного города.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строевого ритуала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 привлекает внимание не только точностью движений, но и самой идеей службы. Ритуал выглядит торжественно, потому что порядок, форма и музыка создают узнаваемый образ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и королевская свадьба превращаются в общенациональное событие. В такие дни старинные символы, телевидение и уличные украшения соединяют прошлое и настоящее в одном большом празднике.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чай стал традицией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чай стал частью распорядка дня и какие привычки с ним связаны.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 Британии — не просто напиток, а удобный способ сделать день спокойнее и вежливее.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британским бытовым традициям и культуре чаепития.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Будка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телефонная будка давно вышла за рамки обычной городской мебели. Её узнают по всему миру, а в Лондоне она стала знаком старого города, который бережно хранит привычные формы даже среди современных зданий.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 как место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 в британском городе — это не только место, где что-то заказывают. Здесь встречаются после работы, обсуждают новости и проводят время с соседями, поэтому паб часто воспринимают как часть местного сообщества.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важны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улицы требуют внимательности: плотный поток людей, автобусы и велосипеды делают пешеходные правила особенно важными. Переходы и разметка помогают сохранить порядок в большом и очень оживлённом городе.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символы Лондона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командный дух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школьной игры к общему культурному привычному образу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календаря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Рождество дома наполняются огнями, открытками и запахом праздничного ужина. Семьи собираются вместе, обмениваются подарками и стараются провести день спокойно, без спешки, чтобы сохранить ощущение общего праздника.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после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Day в Британии часто связан с визитами, прогулками и спортивными событиями. Это день после большого семейного праздника, когда можно отдохнуть, встретиться с друзьями и продолжить каникулы в более свободном ритме.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соединяет церковный смысл, школьные каникулы и домашние традиции. В это время украшают стол, дарят шоколадные яйца и собираются всей семьёй, поэтому праздник воспринимается и как религиозный, и как очень личный.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Британии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история показывает, как островное положение, постепенные реформы, индустриализация и имперское прошлое сформировали страну. Но не меньшее значение имеют привычки, которые люди повторяют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2026-07-25T12:52:32Z</dcterms:created>
  <dcterms:modified xsi:type="dcterms:W3CDTF">2026-07-25T12:52:32Z</dcterms:modified>
</cp:coreProperties>
</file>