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функция: геометрический смысл и основные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функция меняет роли x и y и отражает график относительно y=x.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обратной функции опирается на понятия функции, области определения и значений, монотонности и графиков на координатной плоскости. Особенно ярко обратимость проявляется у линейных, дробно-линейных, степенных и показательных функций.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обратная функция важна в 10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функция f каждому x из своей области определения ставит в соответствие единственное y, то обратная функция f−1 делает обратное сопоставление. По значению y находим исходное x.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взаимно обратных функций на соответствующих областях выполняются равенства f(f−1(x))=x и f−1(f(x))=x. Это служит строгим смысловым признаком взаимной обратимости.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функция существует только тогда, когда каждому значению y соответствует ровно один исходный x. Иначе однозначно восстановить x по y невозможно.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обратной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функция существует только для взаимно однозначной функции. Инъективность означает: различным аргументам соответствуют различные значения y, то есть «не сливаются» разные x.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формулировке второй компонент — сюръективность: каждое значение из области значений исходной функции имеет обратный образ. Тогда обратное отображение действительно покрывает нужные y.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одному значению y соответствует два или более x, обратная функция на всей области не может быть определена как функция. Восстановление x по y становится неоднозначным.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 обратной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y=x сохраняет геометрию зависимости: меняется лишь порядок координат, а форма «зеркалит» график.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делает очевидным, где обратная функция принимает значения: координаты точек просто переставляются местами.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учебные примеры (школьный материал по обратным функциям), без внешних данных.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симметрия функции и обратной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обратной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формулы f−1 и проверка её корректности.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отражение относительно y=x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обратной функции получается отражением исходного графика относительно прямой y=x. Каждая точка (a;b) переходит в (b;a), поэтому зависимость сохраняется, но направленность соответствия меняется.
</a:t>
            </a:r>
            <a:endParaRPr lang="en-US" sz="1314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пару точек на 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мысленно построить отражение, удобно отмечать симметричные пары и сравнивать расстояния до диагонали y=x. Две кривые оказываются «зеркалами» друг друга.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преобразования графика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66981"/>
            <a:ext cx="3848986" cy="1681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формулы и какие ограничения нужны, чтобы обратная функция оставалась однозначной.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примерах обратимость появляется только после уточнения области задания: для x^2 требуется выбрать одну ветвь, иначе восстановление невозможно.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геометрии, 10 класс.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и их обратных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местами x и y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взаимно обратных функций область определения исходной функции становится областью значений обратной, а область значений — областью определения. Это правило помогает сразу понять, какие значения x и y допустимы.
</a:t>
            </a:r>
            <a:endParaRPr lang="en-US" sz="111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«переезжают» к другой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для функций с естественными запретами: подкоренное выражение у корня должно быть неотрицательным, знаменатель дроби — ненулевым, аргумент логарифма — подходящим. У обратной эти ограничения тоже проявляются, но в роли другой переменной.
</a:t>
            </a:r>
            <a:endParaRPr lang="en-US" sz="99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всегда связывает обе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контроле решения сравнивают допустимые значения обеих функций: если подстановка приводит к значению, не лежащему в области определения, формула непригодна. Поэтому проверка не ограничивается алгеброй.
</a:t>
            </a:r>
            <a:endParaRPr lang="en-US" sz="1034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область определения и область значений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линейных функций отражение хорошо видно через симметрию прямых: коэффициенты наклона становятся взаимно обратными величинами, а точки на осях меняются местами.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образуют зеркальную пару относительно y=x. Поэтому при корректном построении легко проверять результат по пересечениям с осями и направлению наклона.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по формулам f(x)=2x+3 и f−1(x)=(x−3)/2, без внешних источников.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 ее обратная на графике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одному значению y соответствует два значения x, обратная функция на всей числовой прямой не задаётся.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геометрии (10 класс).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y=x², например y=9 получается при x=3 и x=−3. После выбора ветви x≥0 получаем обратную y=√x, а для x≤0 — y=−√x.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обратимых случаях тест вертикальной прямой проходит единожды: одному y соответствует ровно одно x. Необратимость проявляется, когда один y «собирает» два и более 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пересечений графика с вертикальными линиями, тем проще построить f⁻¹. Ограничение области часто превращает необратимую зависимость в обратимую.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курса; значения определены по условиям существования обратной функции.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обратимых и необратимых функций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композицию f(f⁻¹(x))=x: берут x из области значений исходной функции, подставляют в формулу f⁻¹, затем в f и сверяют.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подтверждают композицию f⁻¹(f(x))=x, но уже для x из области определения исходной функции: сначала вычисляют y=f(x), затем восстанавливают x по f⁻¹.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сопоставляют области: допустимые значения аргумента обратной формулы должны совпадать с тем, где у исходной функции действительно получается нужное y.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расхождения возникают при ошибке знака, неверном извлечении корня, пропуске ограничения области, либо при подмене f⁻¹(x) записью 1/f(x).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найденной обратной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Ограничения, которые делают функцию обратимой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для взаимной однозначности и корректной области определения обратной функции.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зависимости в реальных ситуациях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Навигатор: время ↔ путь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приложении вы задаёте скорость и смотрите, какое время понадобится, чтобы пройти путь. Если известны скорость и время, расчёт ведёт назад и помогает восстановить путь. Именно «стрелки в обе стороны» отражают работу обратной зависимости при фиксированных условиях.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Погода: температура по шкалам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из градусов Цельсия в градусы Фаренгейта формула выступает как преобразование. Обратная функция нужна, когда шкала меняется обратно: по полученной температуре снова находят исходную. Так проявляется обмен ролями «что дано» и «что требуется».
</a:t>
            </a:r>
            <a:endParaRPr lang="en-US" sz="93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 спрос: количество ↔ цена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простой модели спроса зависимость между ценой и количеством товаров считается обратимой при выполнении условий модели. Если известно, сколько товара продаётся при заданной цене, обратный расчёт помогает найти цену. Такой сценарий полезен для осмысленной проверки формул на ограничениях.
</a:t>
            </a:r>
            <a:endParaRPr lang="en-US" sz="8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линейных монотонных примеров график обратной функции сохраняет знак наклона: возрастающий остаётся возрастающим, убывающий — убывающим.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y=x отражает геометрию без изменения направления монотонности. Поэтому знак наклона f и f⁻¹ совпадает.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на примерах из школьной алгебры: обратные формулы для линейных функций.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функции и ее обратной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y=a^x и логарифмическая y=log_a x взаимно обратны при a&gt;0 и a≠1. Тогда равенство 2^3=8 автоматически означает log_2 8=3.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важна для 10 класса, потому что она связывает два класса графиков и даёт единый способ перехода между «степенью» и «показателем», поддерживая работу с уравнениями и преобразованиями.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областей определения противоположные роли: у показательной аргумент x пробегает все действительные числа, а значения y всегда положительны. У логарифма наоборот: x должен быть положительным.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и логарифмическая функции как взаимно обратные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4378" y="2755985"/>
            <a:ext cx="287524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геометрии (10 класс).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взаимно обратных функций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признаки: взаимная однозначность, геометрическая симметрия графиков, обмен областями определения и значений, сохранение монотонности и роль композиций; обратимость задаётся структурой соответствия.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соблюдаются взаимная однозначность и корректные области, формулы обратной согласуются с графиком и проходят проверку композициями; иначе возникают типичные ошибки.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меняют местами x и y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выводе f⁻¹ учащийся оставляет переменные на прежних местах. Тогда формула выражает не обратную зависимость, а преобразование исходной, и композиции дают не x.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единственность соответствия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одному y соответствует два x, обратная формула без ограничений некорректна. Ошибка проявляется тем, что тест вертикальной прямой не проходит для всего графика.
</a:t>
            </a:r>
            <a:endParaRPr lang="en-US" sz="1302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извлекают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вида √(…) часто теряют ограничение знака или подставляют неверную ветвь. В результате f(f⁻¹(x)) не совпадает с x на допустимых значениях.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f⁻¹(x) и 1/f(x)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1/f(x) — это обратная величина, а не обратная функция. Кроме того, для f⁻¹ нужен учёт областей и симметрии графиков относительно y=x.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обратной функцией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функция — это восстановление исходного x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функция существует только при взаимной однозначности: она возвращает исходный аргумент, а её график отражается относительно y=x. Проверяйте через композиции и анализируйте области определения и значений.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2026-05-12T05:18:11Z</dcterms:created>
  <dcterms:modified xsi:type="dcterms:W3CDTF">2026-05-12T05:18:11Z</dcterms:modified>
</cp:coreProperties>
</file>