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строение и 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объединяются в ткани и зачем это нужно организму?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многоклеточном организме клетки делят обязанности: одни защищают, другие сокращаются, третьи проводят сигналы или вещества. Ткани делают работу органов точной, слаженной и понятной для изучения.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биологу знать ткани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ткани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ткани клетки обычно похожи по строению, размеру и особенностям внутреннего устройства. Это помогает им выполнять одну и ту же задачу в организме.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ткани располагаются не случайно: они образуют определённый порядок, связаны между собой и занимают место, удобное для выполнения своей функции.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с 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размеры и особенности клеток всегда связаны с их ролью. Если ткань защищает, её клетки плотнее; если проводит сигналы, у неё есть отростки.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межклеточного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важную роль играет межклеточное вещество: его может быть мало или очень много. Его свойства помогают ткани быть прочной, упругой или подвижной.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животных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строение каждой ткани связано с её задачами и местом в 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строение ткани напрямую связано с её работой: плотность, количество межклеточного вещества и форма клеток определяют функцию.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«Ткани животных»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Эпителий: защита и обмен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 выстилает полости органов. Её плотные клетки образуют надёжный барьер, который защищает от повреждений и микробов.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клетки эпителия помогают всасывать питательные вещества. Такая ткань устроена так, чтобы быстро пропускать нужные вещества через свою поверхность.
</a:t>
            </a:r>
            <a:endParaRPr lang="en-US" sz="1019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 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образует железы, а также участвует в выделении пота и слизи. В лёгких он помогает газам проходить между воздухом и кровью.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находятся и на поверхности, и внутри организма. Поэтому эпителий нужен не только для защиты, но и для работы многих органов.
</a:t>
            </a:r>
            <a:endParaRPr lang="en-US" sz="10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737" y="1428462"/>
            <a:ext cx="200925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главные роли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образует скелет, который поддерживает тело, защищает внутренние органы и служит основой для прикрепления мышц.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делает отдельные части тела упругими и гибкими. Она помогает сохранять форму и смягчает нагрузки при движении.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накапливает питательные вещества, а также помогает сохранять тепло и защищает органы от ударов и сдавливания.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питательные вещества и другие вещества по организму. Кроме того, она участвует в защите тела от инфекций.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 соединительная ткань соединяет органы и участвует в заживлении повреждений. Благодаря ей ткани и органы удерживаются вместе и восстанавливаются.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ткани встречаются в разных частях тела, но каждая имеет своё характерное место и задачу.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ткани распространены по организму, и их распределение отражает специализацию: защита, опора, движение и передача сигналов.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«Основные ткани животных»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располагаются ткани животных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и движение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мышечной ткани умеют сокращаться и расслабляться. Именно это свойство делает возможным движение тела, перемещение органов и работу внутренних 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поперечнополосатая мышечная ткань обеспечивает движения рук, ног и туловища. Она работает быстро и помогает выполнять осознанные 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находится в стенках внутренних органов. Она действует медленно, без участия сознания, и поддерживает их постоянную работу.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образует стенку сердца. Она сокращается всю жизнь без остановки и не устаёт, потому что её работа постоянно поддерживает кровообращение.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передача информации в организме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нервной ткани составляют нейроны — клетки, которые воспринимают раздражения, создают нервные импульсы и передают их другим клеткам.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нейронов, в нервной ткани есть клетки, которые помогают им работать, защищают их и создают условия для передачи сигналов.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образует головной мозг, спинной мозг и нервы. Эти органы объединяют работу всего организма и связывают его части между собой.
</a:t>
            </a:r>
            <a:endParaRPr lang="en-US" sz="1171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очень быстро, поэтому организм почти сразу реагирует на изменения среды. Это важно для движений, ощущений и рефлексов.
</a:t>
            </a:r>
            <a:endParaRPr lang="en-US" sz="11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рефлекса от раздражения к ответу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нервная система быстро передаёт сигнал и запускает защитное действие.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срез — несколько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стебель под микроскопом, можно увидеть, что разные участки заняты разными тканями. Одни образуют защитный слой, другие проводят воду, третьи придают прочность. Такое соседство помогает растению одновременно расти, питаться и удерживать форму.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идёт рост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органов находится покровная ткань, а в зонах активного роста — образовательная. Она состоит из мелких клеток, которые быстро делятся. На схеме среза стебля эти ткани заметны по своему положению и плотности клеток.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стебля — транспорт и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Внутреннюю часть стебля занимают основные, проводящие и механические ткани. Они образуют как бы рабочий каркас: одни накапливают вещества, другие переносят их по растению, а третьи укрепляют орган и помогают ему сохранять устойчивость.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основные группы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7025"/>
            <a:ext cx="3832800" cy="21249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«Ткани растений»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ткань занимает своё место и выполняет особую часть общей работы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строение ткани напрямую связано с её задачей: от защиты и роста до питания, транспорта и поддержки органов.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тканей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9775" y="523600"/>
            <a:ext cx="13395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и образовательные ткани растений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покрывают органы растения снаружи. Они защищают от высыхания, повреждений и проникновения микробов, поэтому особенно важны для листьев, стеблей и корней.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органов покровная ткань чаще представлена кожицей. Её клетки расположены плотно, а поверхность помогает уменьшать потери воды и сохранять внутренние ткани.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состоит из мелких клеток, которые постоянно делятся. Она находится на верхушках корней и побегов, где формируются новые участки растения.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толщину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тоже относится к образовательным тканям. Благодаря его работе стебель и корень утолщаются, а растение становится более прочным и 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именно относительную активность роста: она максимальна там, где клетки активно делятся и затем вытягиваются в длину.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изменения происходят в верхушечных зонах; камбий отвечает за утолщение, а зрелые участки почти не растут.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«Рост растений»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активно идёт рост растения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растений: фотосинтез и запас веществ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 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клетки основной ткани содержат хлоропласты. Здесь на свету образуются органические вещества, которые потом используются растением как источник энергии и строительный материал для роста.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корнях, клубнях, луковицах и семенах клетки основной ткани накапливают крахмал, воду и другие запасы. Эти вещества помогают пережить неблагоприятный период и начать развитие заново.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основной ткани растение получает материалы для образования побегов, листьев, цветков и плодов. Поэтому она важна не только для питания, но и для дальнейшего развития всего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заполняет значительную часть листа, стебля и корня. Она образует внутреннее «пространство» органа и помогает ему выполнять сразу несколько важных задач, связанных с жизнью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растений: транспорт по всему организму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и минеральные соли от корня к надземным органам. Этот ток идёт вверх и обеспечивает листья сырьём для фотосинтеза и нормальную работу всех тканей.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органические вещества, созданные в листьях, к стеблю, корням, плодам и семенам. Так растение снабжает питанием участки, где идёт рост или запасание веществ.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Сосудисто-волокнистые пучки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стеблях и листьях ксилема и флоэма обычно объединены в пучки. Такое соседство делает транспорт непрерывным и помогает работать всей проводящей системе согласованно.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проводящих тканей растение не смогло бы расти, цвести и формировать плоды. Перенос воды и питательных веществ связывает между собой все органы организма.
</a:t>
            </a:r>
            <a:endParaRPr lang="en-US" sz="10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растений: прочность и устойчивость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имеют утолщённые клеточные стенки, поэтому они делают органы более прочными. Это особенно важно там, где растение испытывает нагрузку от ветра, тяжести и собственного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 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тканям стебель сохраняет вертикальное положение и не ломается под действием внешних сил. Они работают как внутренний каркас, поддерживающий всё растение.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форму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жилках листьев механические ткани помогают листовой пластинке удерживать форму. Без такой поддержки лист быстрее бы повреждался и хуже выполнял свои функции.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твёрдых частях плодов механические клетки защищают семена от повреждений. Это особенно важно для наземных растений, которым приходится выдерживать разные условия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организмов имеют ткани, но их набор связан с образом жизни: у растений важны рост и фотосинтез, у животных — движение и согласование работы органов.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тканевая организация разнообразнее по функциям роста и транспорта; у животных набор тканей проще по числу групп, но тесно связан с движением и регуляцией.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«Ткани животных и растений»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животных и 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ткани под микроскопом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11876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неё характерно большое количество межклеточного вещества. Клетки могут выглядеть по-разному, а само вещество часто занимает больше места, чем сами клетки.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856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клетки вытянуты и образуют волокна. Под микроскопом такая ткань заметна по длине клеток и их способности сокращаться, хотя это движение видно уже не в препарате.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594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длинные отростки, поэтому ткань выглядит разветвлённой. Именно эти отростки помогают передавать сигналы на большие расстояния внутри организма.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8077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лежат очень плотно, межклеточного вещества почти нет. Такой слой легко узнать по ровной, тесной укладке и защитному положению на поверхности органа.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45619" y="2030729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хорошо видны клеточные стенки, крупные вакуоли, хлоропласты, сосуды и участки деления. Эти признаки позволяют отличить их от тканей животных на микропрепарате.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ткани всегда связано с её задачей: защита, опора, рост, транспорт, движение и передача сигналов зависят от того, как устроены клетки и их соединения.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 — это не просто группа клеток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2026-06-01T10:42:27Z</dcterms:created>
  <dcterms:modified xsi:type="dcterms:W3CDTF">2026-06-01T10:42:27Z</dcterms:modified>
</cp:coreProperties>
</file>