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 профилактика инфекционных заболеваний: ключевые вопросы
</a:t>
            </a:r>
            <a:endParaRPr lang="en-US" sz="3911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инфекций, их передачи, защиты и современных методов лечения для подростков.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об инфекционных болезнях школьникам?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на протяжении истории сильно влияли на жизнь людей, в том числе учебу. Сегодня активный обмен между странами облегчает распространение заражений. Знания помогают защищать себя, родных и одноклассников.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болезни вызывают микроорганизмы: бактерии, вирусы, грибы или паразиты, попадающие в организм и вызывающие заболевание.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инфекций — их способность передаваться от человека к человеку или через окружающую среду.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распространённых инфекций среди школьников: ангина (бактерии), грипп (вирус), микоз стопы (грибы).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инфекционные заболевания?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347" y="2128402"/>
            <a:ext cx="22417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инфекций в школе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через капли при кашле и чихании — самый частый способ заражения в школе.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микробов через руки, поверхности и общие предметы, к которым прикасаются дети.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и водный пути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Загрязненная пища или вода может вызвать кишечные инфекции, если не соблюдать гигиену питания.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животных 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инфекции передаются через укусы клещей, комаров или других насекомых.
</a:t>
            </a:r>
            <a:endParaRPr lang="en-US" sz="11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инфекции среди школьников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примеры болезней, их возбудителей и пути передачи, распространённые в школьной среде.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инфекций развивается при близком общении и через контакт с заражёнными поверхностями.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 – данные по инфекционным заболеваниям в школах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личная армия организма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лейкоцитов в борьбе с инфекциями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белые клетки крови, которые обнаруживают и уничтожают вредные бактерии и вирусы, защищая организм от болезней.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обучение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помогают организму научиться распознавать опасные инфекции и быстрее с ними бороться, создавая защиту заранее.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барьеры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слизистые оболочки служат первым рубежом защиты, препятствуя проникновению микробов внутрь тела.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 мылом снижает шанс заразиться болезнями почти в десять раз.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— главный способ профилактики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душа, уход за зубами и смена чистой одежды препятствуют размножению бактерий на теле.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 школьных помещениях и личных вещах уменьшает общий риск распространения инфекций среди детей.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гигиены — простейший и эффективный способ защитить себя и окружающих от болезней.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Вакцинация: защита для класса и семьи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современных вакцин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проходят строгий контроль и многоступенчатые испытания, чтобы быть безопасными и эффективными для детей и взрослых.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коллективного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большинство учеников вакцинированы, риск распространения заболеваний среди класса и семьи значительно снижается.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заболеваемости после внедрения вакцинации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массовой вакцинации привело к резкому сокращению пациентов с корью и полиомиелитом.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эффективность государственных программ профилактики инфекций в России.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статистика за 1980–2023 годы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эффективны только против бактериальных инфекций, например, при ангине, но не действуют на вирусы.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Противовирусные препараты помогают при таких заболеваниях, как грипп и герпес, ускоряя выздоровление.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приём препаратов ведёт к устойчивости микробов и осложнениям, поэтому самолечение опасно.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лекарства: антибиотики и противовирусные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приём лекарств при инфекционных заболеваниях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точного следования инструкциям врача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лекарств строго по назначению врача помогает эффективно побороть инфекцию. Недостаточное дозирование или раннее прекращение курса повышает вероятность рецидива и осложнений. Важно соблюдать время приёма и длительность лечения.
</a:t>
            </a:r>
            <a:endParaRPr lang="en-US" sz="1281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самостоятельного изменения 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дозы или прекращение препаратов без консультации врача может привести к развитию устойчивости бактерий. Самолечение особенно опасно при серьёзных инфекциях и способно ухудшить исход болезни. Ответственный подход ускоряет выздоровление.
</a:t>
            </a:r>
            <a:endParaRPr lang="en-US" sz="1294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инфекций и их лечение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какие лекарства используются при различных типах инфекций, подчёркивая неэффективность антибиотиков против вирусов.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следует применять только при бактериальных инфекциях, так как они не действуют на вирусные и грибковые заболевания.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рекомендации ВОЗ и Минздрава РФ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3" y="2020650"/>
            <a:ext cx="193987" cy="22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760" y="2020650"/>
            <a:ext cx="180131" cy="22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9965" y="2020650"/>
            <a:ext cx="152419" cy="22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профилактики инфекций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овощей и фруктов обеспечивает организм витаминами и минералами для усиления иммунной защиты.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 и спорт способствуют укреплению иммунитета и повышают общую сопротивляемость организма инфекциям.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Гидратация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уровень жидкости и полноценный сон поддерживают нормальное функционирование защитных систем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карантин в школе при вспышках инфекций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выявлении заболевших детей их изолируют от остальных учеников, чтобы предотвратить дальнейшее распространение болезни. Временное ограничение посещения школы помогает снизить общий уровень заражений.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Карантинные меры включают регулярное проветривание и дезинфекцию помещений. Эти действия способствуют быстрому выявлению новых случаев и обеспечению безопасности всех учащихся и персонала.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при подозрении на инфекцию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Минздрава РФ по реагированию на симптомы инфекционных заболеваний в школе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 семьи и школы в профилактике инфекций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в укреплении здоровья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следят за графиком вакцинаций и учат детей основам гигиены, что снижает риск заболеваний. Совместная работа с медицинскими специалистами повышает эффективность профилактики.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учителей в создание безопасной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информируют учащихся о важности личной гигиены и обеспечивают чистоту классов, тем самым уменьшая вероятность распространения инфекций среди учеников.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мероприятия для укрепления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недели и уроки на темы здоровья помогают сформировать у детей стойкие привычки профилактики и сотрудничества в коллективе для поддержания здоровья.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успеха в борьбе с опасными инфекциями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1980: Ликвидация натуральной оспы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масштабной вакцинационной кампании ВОЗ полностью искоренила натуральную оспу, что стало крупнейшим достижением медицины XX века.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1988: Старт глобальной инициативы по борьбе с полиомиелитом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обязательных прививок привело к существенному снижению количества заболеваний в десятках стран, включая Россию.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2020: Пандемия COVID-19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карантинные меры и вакцинация помогли замедлить скорость распространения инфекции в крупных городах и по всей стране.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Продолжающиеся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вакцин и методов контроля обеспечивает готовность к будущим вспышкам и улучшает систему здравоохранения.
</a:t>
            </a:r>
            <a:endParaRPr lang="en-US" sz="10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инфекций у подростков в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ОРВИ остаются наиболее распространённой причиной обращений по инфекциям среди школьников в 2023 году, значительно опережая другие болезни.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целенаправленных мер профилактики ОРВИ и своевременной медицинской помощи.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Минздрава России,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позволяют родителям и учителям оперативно отслеживать симптомы и посещаемость, что облегчает контроль за состоянием здоровья класса.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вакцин нового поколения и экспресс-тестов ускоряет диагностику и повышает эффективность иммунопрофилактики, снижая риски распространения болезней.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в школах и семьях повышают осведомлённость подростков о правилах гигиены и профилактики, формируя устойчивые полезные привычки.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подходы в профилактике инфекций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гигиены, вакцинация и здоровый образ жизни каждого ребёнка значительно уменьшают риск заражения. Взаимодействие семьи, школы и медицины создаёт безопасную среду для всех учеников.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ответственность за здоровье — залог успеха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2026-05-08T14:48:37Z</dcterms:created>
  <dcterms:modified xsi:type="dcterms:W3CDTF">2026-05-08T14:48:37Z</dcterms:modified>
</cp:coreProperties>
</file>