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особое природное тело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сложный слой у поверхности Земли, где встречаются неживое и живое.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почва не просто «земля»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очень медленно: плодородный слой нарастает десятилетиями, иногда столетиями. Одновременно идут выветривание пород, разложение остатков и работа множества организмов. Поэтому почва — сложная живая система, а не рыхлый слой.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980" y="1935525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247" y="1935525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597" y="3438313"/>
            <a:ext cx="26820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7189" y="3438313"/>
            <a:ext cx="268200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почва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частицы образуются из разрушенных горных пород. Они составляют «каркас» почвы: задают её плотность, помогают формировать структуру и влияют на то, как в почве движутся вода и воздух.
</a:t>
            </a:r>
            <a:endParaRPr lang="en-US" sz="659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Органическое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Органическая часть почвы появляется из остатков растений и животных. Сначала их перерабатывают микроорганизмы, затем образуются более устойчивые соединения, которые делают почву пригодной для жизни растений.
</a:t>
            </a:r>
            <a:endParaRPr lang="en-US" sz="651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воду в порах между частицами. От количества влаги зависит питание растений: растворённые вещества поднимаются к корням и поддерживают нормальную работу почвенной биоты.
</a:t>
            </a:r>
            <a:endParaRPr lang="en-US" sz="659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и гумус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частиц почвы живут бактерии, грибы и черви. В результате их деятельности накапливается гумус: он придаёт почве тёмный цвет и помогает удерживать влагу и питательные вещества.
</a:t>
            </a:r>
            <a:endParaRPr lang="en-US" sz="659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есть воздух, который поступает через поры. Воздух нужен корням и обитателям почвы: без кислорода замедляются процессы разложения, ухудшается дыхание растений и микроорганизмов.
</a:t>
            </a:r>
            <a:endParaRPr lang="en-US" sz="6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часть профиля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профиль состоит из горизонтов: подстилки, гумусового слоя, слоя вымывания, слоя накопления и материнской породы. Верхние горизонты обычно наиболее темные и богаты органическим веществом.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профиль и горизонты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материнской породе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 профилю уменьшается доля гумуса и меняется окраска. Между слоями заметны переходы: например, гумус вымывается вниз, а дальше может накапливаться. В разрезе важно показать корни и границу к породе.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гумуса обычно немного, он влияет сразу на несколько процессов: формирует структуру пор, удерживает влагу и связывает питательные вещества.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гумус важен для плодородия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«главным помощником» плодородия выступает даже небольшая доля гумуса. Чем он выше, тем лучше условия для корней и почвенных организмов.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почвоведению; демонстрационные ориентировочные доли (точный состав зависит от конкретной почвы).
</a:t>
            </a:r>
            <a:endParaRPr lang="en-US" sz="6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почвы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— способность обеспечивать растения водой и питательными веществами. Оно связано с количеством гумуса, доступностью воздуха и влаги, а также с тем, насколько активно работают почвенные организмы.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Рыхлость и структура влияют на то, как почва «дышит». Если почва уплотнена, уменьшаются поры, хуже проходит кислород, корням сложнее развиваться и усваивать вещества.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— полезный признак при осмотре. Тёмные почвы чаще содержат больше гумуса и лучше удерживают влагу, а светлые нередко беднее органическим веществом.}}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определяет скорость процессов в почве и питание растений. Слишком сухо — растения страдают; слишком сыро — воздух вытесняется водой, и корням становится труднее получать кислород.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почва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почвообразования в природе: от разрушения пород до формирования зрелых горизонтов.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чем отличаются типы почв по природным условиям, окраске, содержанию гумуса и уровню плодородия.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почв России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плодородными в России считаются чернозёмы: они отличаются тёмной окраской и высоким содержанием гумуса. Тундровые и подзолистые почвы обычно беднее гумусом и дают меньший урожай без улучшений.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почвоведению (обобщённые характеристики типов почв).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989" y="2007275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7243" y="2007275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7935" y="2007275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3432" y="2007275"/>
            <a:ext cx="391200" cy="39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86674" y="2007275"/>
            <a:ext cx="342300" cy="39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организмы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органические остатки и участвуют в круговороте веществ. Благодаря им в почве образуются соединения, которые становятся доступными растениям. Без бактерий замедлилось бы образование гумуса.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расщепляют остатки растений и помогают перерабатывать трудные для разложения вещества. Они образуют тонкие нити и могут тесно взаимодействовать с корнями, поддерживая обмен веществ в почве.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создают ходы в почве. Через них лучше проходит вода и воздух, а перемешивание слоёв улучшает структуру. Поэтому их часто называют «помощниками» почвы.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личинки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их личинки питаются остатками и участвуют в перемещении частиц почвы. Они помогают поддерживать разнообразие живых организмов и косвенно влияют на доступность питательных веществ для растений.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членистоногие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клещи и другие мелкие организмы. Они ускоряют разложение органики, участвуют в формировании почвенной «микросреды» и поддерживают баланс процессов разложения и накопления гумуса.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условия влаги и тепла, а значит и скорость преобразований. Живые организмы поставляют органику, рельеф влияет на сток и накопление, а человек способен ускорять изменения.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образования почв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набор ключевых факторов почвообразования. Реальное значение каждого из них различается по территории, поэтому почвы в разных природных зонах отличаются.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обобщения: факторы почвообразования (климат, порода, рельеф, организмы, время, деятельность человека).
</a:t>
            </a:r>
            <a:endParaRPr lang="en-US" sz="6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растения: как они «работают в паре»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держатся за почву и ищут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закрепляют растение в толще земли, словно держат его на «каркасе». По тонким корешкам вода поднимается к стеблю. В почве она находится в промежутках между частицами, поэтому корням важно, чтобы эти промежутки не были слишком узкими и плотными.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приходит вместе с растворёнными веществами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из почвы растворяются в почвенной влаге, и тогда корни могут их всасывать. Так растение получает необходимые элементы для роста. Особенно важны вещества, связанные с питанием: азот, фосфор и калий, а также микроэлементы в малых количествах.
</a:t>
            </a:r>
            <a:endParaRPr lang="en-US" sz="79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есть воздух — там живут корневые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не только удерживает влагу, но и пропускает воздух: кислород нужен живым клеткам корней. Если почва слишком переувлажнена и плотная, воздухообмен ухудшается. Поэтому структуру почвы можно сравнить с «порами», через которые дышит и сама почва, и растение.
</a:t>
            </a:r>
            <a:endParaRPr lang="en-US" sz="79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почву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нужна для земледелия и садоводства: на ней выращивают пшеницу, картофель, овощи и фруктовые культуры. Чем лучше её качество, тем стабильнее рост растений и выше урожаи.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почва задерживает воду, снижая быстрый сток после дождей, и частично очищает её, пропуская через толщу. Поэтому состояние почв напрямую связано с устойчивостью водных ресурсов.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среда для множества организмов, которые разлагают остатки и поддерживают круговорот веществ. Благодаря этому природные экосистемы сохраняются, а человеку легче поддерживать зелёные насаждения.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уничтожении растительного покрова верхний, самый плодородный слой становится незащищённым. Он теряется быстрее, чем успевает формироваться новый гумус.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разрушает почву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ключевой удар почти всегда приходится на поверхность почвы. Это усиливается на открытых участках и склонах, где грунт легче сносится.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для наглядного сравнения, без привязки к конкретным измерениям; основано на школьных материалах по охране почв (акценты на эрозии и нарушении покрова).
</a:t>
            </a:r>
            <a:endParaRPr lang="en-US" sz="6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и ветровая эрозия: как начинается разрушение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растительного покрова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остаётся без травы и лесной подстилки, её частицы слабее удерживаются. Дождь и ветер получают прямой доступ к поверхности, и риск смыва или выдувания резко возрастает.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Смыв и вынос частиц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эрозия запускается потоками талых вод и ливнями: верхний слой постепенно уходит вниз по склону. Ветровая эрозия уносит сухие мелкие частицы, особенно на открытых пространствах.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гумуса и падение урожайности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утраты верхнего слоя уменьшается содержание гумуса, ухудшается структура почвы и воздухообмен. Растения получают меньше питания и влаги, поэтому урожайность снижается.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охраняют почву и сохраняют плодородие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мер, которые уменьшают смыв и выдувание, поддерживают гумус и структуру.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отличий почв по их окраске, свойствам для воды и воздуха и пригодности для растений.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и бедные почвы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баланс гумуса и «комфорт» для воды и воздуха. Почвы, которые удерживают влагу и не мешают дыханию корней, обычно дают лучший рост растений.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почвоведения (качественные характеристики).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 повседневной жизни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участвует в выращивании продуктов питания: на огородах, дачных участках и полях растения получают опору и питание. Поэтому её состояние отражается на качестве и количестве еды, которую мы едим.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еды, почва нужна для озеленения городов и школьных пришкольных участков. В грунте растут деревья и газоны, а значит улучшается микроклимат и внешний вид окружающей среды.
</a:t>
            </a:r>
            <a:endParaRPr lang="en-US" sz="947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плодородная почва не гарантирует высокий урожай: при засухе, уплотнении или загрязнении рост растений ограничивается.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урожайность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результаты дают не отдельные меры, а сочетание условий. Когда почва плодородна и одновременно хватает влаги, температуры и грамотной агротехники, урожайность выше.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иллюстративная диаграмма по школьным принципам агротехники; точные доли зависят от культуры и региона.
</a:t>
            </a:r>
            <a:endParaRPr lang="en-US" sz="6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почве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горсти почвы обитают миллиарды микроорганизмов. Их работа запускает разложение органических остатков и помогает круговороту веществ в природе.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до видимых растений — жизнь в толще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создать 1 сантиметр плодородного слоя, почве часто нужны десятки или даже сотни лет. Поэтому потеря верхнего горизонта — это не «быстрое дело», а серьёзный урон.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формируется очень долго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служит домом и опорой для многих живых существ. Она лежит в основе лесов, лугов и сельскохозяйственных полей, обеспечивая их устойчивость.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поддерживает большинство наземных экосистем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живая основа природы и хозяйства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соединяет неживую и живую природу: даёт растениям воду и питание, поддерживает множество организмов и человека. Сохранение плодородия зависит от гумуса, структуры и влажности.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2026-05-11T18:07:55Z</dcterms:created>
  <dcterms:modified xsi:type="dcterms:W3CDTF">2026-05-11T18:07:55Z</dcterms:modified>
</cp:coreProperties>
</file>