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придаточные предложения присоединяются к главному
</a:t>
            </a:r>
            <a:pPr algn="l" indent="0" marL="0">
              <a:lnSpc>
                <a:spcPct val="100000"/>
              </a:lnSpc>
              <a:buNone/>
            </a:pPr>
            <a:r>
              <a:rPr lang="en-US" sz="1731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 придаточная части: связь, вопросы, союзы, запятые.
</a:t>
            </a:r>
            <a:endParaRPr lang="en-US" sz="3078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сложноподчинённом предложении главная часть передаёт основную мысль, а придаточная уточняет её, отвечает на вопрос или добавляет новое сообщение. Части соединяются союзами и союзными словами, а на письме чаще всего разделяются запятыми.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Сложноподчинённое предложение: как оно устроено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выражает основное сообщение и может существовать как самостоятельное простое предложение без потери смысла.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 зависит от главной: сама по себе она не завершена и поясняет, уточняет или дополняет главное сообщение.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увидеть связь между частями, задают вопрос от главной части: что? когда? почему? где? какой? Это помогает понять смысл.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 придаточная части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только соединяют части предложения и не являются членами придаточной части. К ним относятся что, чтобы, потому что, когда, если, хотя. Они помогают показать смысл связи.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 тоже связывают части, но одновременно входят в состав придаточной части. Это слова который, где, куда, откуда, почему, сколько. В учебных примерах они встречаются особенно часто.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частей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93392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сравним три главные группы придаточных по вопросу и смыслу связи.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придаточного удобнее всего определять по вопросу от главной части и по тому, что именно уточняет придаточная.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«Сложноподчинённое предложение» для школьного курса русского языка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придаточных предложений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типичные слова, которые ученики чаще всего встречают в упражнениях по теме.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что, когда и который: именно они помогают строить многие школьные примеры сложноподчинённых предложений.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теме; обобщённая схема для 5 класса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средства связи в учебных примерах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придаточную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сложноподчинённого предложения по шагам.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Изъяснительные придаточные раскрывают содержание речи, мысли, чувства или сообщения. Они отвечают на вопросы косвенных падежей и часто стоят после слов сказал, узнал, подумал, спросил.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придаточные обычно присоединяются союзами что, чтобы, будто, ли. Именно они помогают передать, о чём сообщают, что чувствуют или о чём спрашивают.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Я узнал, что поезд задерживается. Здесь главная часть сообщает факт, а придаточная поясняет содержание сообщения и отвечает на вопрос что?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Изъяснительные придаточные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придаточные относятся к существительному или местоимению в главной части и называют его признак. Они чаще присоединяются союзными словами который, какой, чей, где, куда.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такие придаточные обычно стоят рядом с определяемым словом и выделяются запятыми. Они часто встречаются в описаниях людей, предметов, мест и событий, помогая сделать текст точнее.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придаточные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придаточные показывают, когда происходит действие: когда? пока? после того как? прежде чем? Они помогают выстроить последовательность событий и понять, что происходит раньше или позже.
</a:t>
            </a:r>
            <a:endParaRPr lang="en-US" sz="1303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условие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придаточные указывают, при каком условии действие возможно. Чаще всего они вводятся союзом если, а иногда словом когда в значении условия.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— точный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придаточные уточняют не только время, но и обстоятельства, при которых действие совершается. Благодаря этому предложение становится более точным и понятным.
</a:t>
            </a:r>
            <a:endParaRPr lang="en-US" sz="1393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и условные придаточные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Причинные придаточные объясняют, почему происходит действие. Они отвечают на вопрос почему? и чаще всего присоединяются союзами потому что, так как, поскольку.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Целевые придаточные показывают, для чего совершается действие. Их легко узнать по союзам чтобы и для того чтобы, которые указывают на цель.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Уступительные придаточные называют препятствие или неожиданный факт, который не отменяет действие в главной части. Для них характерны союзы хотя, пусть, несмотря на то что.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путать эти виды, нужно сначала определить смысл связи: причина объясняет, цель отвечает за намерение, а уступка показывает, что действие произошло вопреки трудности.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Причинные, целевые и уступительные придаточные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смысловые связи чаще всего встречаются в учебных заданиях и легче распознаются по вопросу от главной части.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время, причина и условие: именно эти отношения проще связать с вопросом и жизненными ситуациями.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примеров для 5 класса; данные условно-обобщённые по типам придаточных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отношения между частями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придаточной части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три возможные позиции придаточной части и знаки препинания на границе частей.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границу между главной и придаточной частями помогает услышать пауза и изменение тона. Это особенно заметно, когда придаточная часть стоит после главной.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речи эту границу передаёт запятая. Если придаточная часть вставлена в середину предложения, она выделяется с двух сторон, чтобы смысл оставался ясным.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запятая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5354" y="2755985"/>
            <a:ext cx="4233294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 школьной теме о сложноподчинённом предложении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 союзные слова в примерах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 слову-связке определить вопрос и вид придаточной части.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помогает по-разному строить мысль, но вид придаточной части определяется вопросом и смыслом, а не только словом-связкой.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предложении две придаточные части относятся к одному слову и отвечают на одинаковый вопрос, они считаются однородными. Между ними обычно ставится запятая.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придаточные части объясняют главную, но отвечают на разные вопросы, они называются параллельными. Такой вариант помогает точнее и богаче выразить мысль.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придаточная часть зависит от другой, связь становится последовательной. Сначала нужно понять смысл первой придаточной, а затем определить, к чему относится вторая.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придаточных в одном предложении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избежать ошибок в сложноподчинённом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проверить союз, границы частей и знаки препинания перед записью предложения.
</a:t>
            </a:r>
            <a:endParaRPr lang="en-US" sz="19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 в длинных предложениях, где нужно одновременно держать в памяти смысл, союз и место придаточной части.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связаны с пунктуацией и выбором связки; значит, полезнее всего сначала находить границу частей, а затем проверять союз.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по школьным упражнениям по русскому языку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ошибки в ученических работах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014" y="3268064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3145" y="3259009"/>
            <a:ext cx="324602" cy="32460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758" y="1602394"/>
            <a:ext cx="317232" cy="317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32255" y="1602394"/>
            <a:ext cx="198270" cy="31723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18783" y="1629466"/>
            <a:ext cx="328860" cy="263088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5" name="Text 1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порядок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Убедись, что придаточная часть стоит там, где она не нарушает смысл предложения. Иногда её можно поставить в начало, в середину или после главной части.
</a:t>
            </a:r>
            <a:endParaRPr lang="en-US" sz="1352" dirty="0"/>
          </a:p>
        </p:txBody>
      </p:sp>
      <p:sp>
        <p:nvSpPr>
          <p:cNvPr id="16" name="Text 2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вслух поставь запятую на границе частей. Если звучание и смысл совпадают с правилом, предложение построено грамотно и понятно.
</a:t>
            </a:r>
            <a:endParaRPr lang="en-US" sz="1374" dirty="0"/>
          </a:p>
        </p:txBody>
      </p:sp>
      <p:sp>
        <p:nvSpPr>
          <p:cNvPr id="17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реши, что именно нужно сообщить: причину, время, условие, признак, цель или дополнительное сообщение. Без этой опоры предложение легко становится неясным.
</a:t>
            </a:r>
            <a:endParaRPr lang="en-US" sz="1131" dirty="0"/>
          </a:p>
        </p:txBody>
      </p:sp>
      <p:sp>
        <p:nvSpPr>
          <p:cNvPr id="18" name="Text 4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главной части поставь вопрос к зависимой. Так проще понять, какая именно придаточная часть нужна и как она связана со смыслом всего предложения.
</a:t>
            </a:r>
            <a:endParaRPr lang="en-US" sz="1131" dirty="0"/>
          </a:p>
        </p:txBody>
      </p:sp>
      <p:sp>
        <p:nvSpPr>
          <p:cNvPr id="19" name="Text 5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средство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подходящий союз или союзное слово: что, когда, если, потому что, который и другие. Именно оно соединит части и подскажет вид придаточной.
</a:t>
            </a:r>
            <a:endParaRPr lang="en-US" sz="1177" dirty="0"/>
          </a:p>
        </p:txBody>
      </p:sp>
      <p:sp>
        <p:nvSpPr>
          <p:cNvPr id="20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грамотное сложноподчинённое предложение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придаточных частях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 всегда связана с главной по смыслу и грамматически. Если уметь находить вопрос, союз и границу частей, можно уверенно читать, писать и строить сложные предложения.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2026-05-22T14:34:57Z</dcterms:created>
  <dcterms:modified xsi:type="dcterms:W3CDTF">2026-05-22T14:34:57Z</dcterms:modified>
</cp:coreProperties>
</file>