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и поездка на Сахалин: зачем она стала важной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изменившее русскую литературу и взгляд на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в конце XIX века: остров каторги и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Сахалин был далёкой окраиной империи, где каторга, ссылка и жёсткий административный режим определяли почти всё: труд, быт, свободу и судьбы людей.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решился на это путешествие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ограничивался слухами и официальными сообщениями: его интересовало, как на самом деле живут люди на Сахалине, и что скрывается за сухими отчётами.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была для него способом проверить систему наказания, собрать точные сведения о каторге и увидеть, как государственные правила действуют в реальности.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это было не приключение, а серьёзная работа наблюдателя, где литературный интерес соединялся с гражданской ответственностью и вниманием к правде факта.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поездке и маршрут через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Чехов изучил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отъездом Чехов знакомился с документами, картами и сведениями о Сахалине. Он стремился понять, куда едет, ещё до начала дороги.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оказался таким трудным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шёл через Сибирь, где не было завершённой Транссибирской магистрали. Переезды на лошадях, почтовые станции, переправы и морской участок делали путь очень долгим.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составлена по письмам Чехова, заметкам и датировке публикации «Остров Сахалин» (1893–1895).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путешествия Чехова в 1890 году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Чехов ещё несколько лет обрабатывал записи, письма и наблюдения, превращая дорожный материал в книгу.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выезда до публикации показывает, что сахалинская поездка была длительным исследованием, а не кратким эпизодом.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собирал материал на острове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 письмам, заметкам и тексту «Острова Сахалин»
</a:t>
            </a:r>
            <a:endParaRPr lang="en-US" sz="17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поездки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маршрут Чехова превращался в последовательное исследование Сахалина и его человеческой реальности.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добавлял новый уровень понимания: путь, наблюдение и исследование сложились в единое свидетельство эпохи.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Чехова, дорожные записи и последующие очерки.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на каторжном острове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увидел тесные и плохо устроенные жилища, скудное питание и тяжёлый физический труд, который подрывал здоровье заключённых и поселенцев.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уязвимыми были семьи ссыльных: женщины и дети зависели от решений администрации, жили в бедности и не имели устойчивой защиты.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врачей, лекарств и нормальных бытовых условий делала болезнь постоянной угрозой, а каторга превращалась в страдание не только для наказанных, но и для их близких.
</a:t>
            </a:r>
            <a:endParaRPr lang="en-US" sz="11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населения: Чехов как внимательный исследователь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Сахалине Чехов организовал собственную перепись, фиксируя пол, возраст, семейное положение, срок наказания и правовой статус. Это придавало его наблюдениям точность и проверяемость.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работе книга объединила живые впечатления, личные свидетельства и статистический материал. Для читателя это не только рассказ, но и серьёзное исследование общества.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книге А. П. Чехова «Остров Сахалин»; шкала условная, построена по описанию социального положения групп.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на Сахалине в конце XIX 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отражает не численность, а различие в доступе к власти, помощи и свободе, описанное Чеховым.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положение группы, тем меньше прав и поддержки она имела. Это подчёркивает жёсткую иерархию сахалинского общества.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поразило Чехова на острове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писатель почувствовал разрыв между законом и реальностью. На бумаге система выглядела упорядоченной, но в действительности порождала произвол, зависимость и постоянное унижение.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Чехова поразило, что местная администрация часто оставалась равнодушной к нуждам людей: правила существовали, но не облегчали повседневную жизнь каторжных, поселенцев и их семей.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 бюрократическую жесткость, при которой формальная дисциплина подменяла заботу о человеке. В результате бедность, болезни и страх не уменьшались, а только закреплялись.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сахалинских заметках человек предстает существом, которое легко утрачивает не только свободу, но и достоинство. Именно это впечатление стало для Чехова нравственным потрясением.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стало книгой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Чехов не ограничился отдельными заметками: он превратил сахалинские наблюдения в крупное исследование. Книга «Остров Сахалин» соединила очерковую манеру, точность фактов и личную гражданскую позицию автора, что сделало её редким для литературы того времени произведением.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виден метод Чехова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1893–1895 годов показывает, как тщательно писатель работал с материалом. На страницах книги заметны наблюдательность, сдержанный тон и стремление доказать каждое впечатление реальными фактами, а не впечатляющими, но неточными обобщениями.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эпохи и человеческое свидетельство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стоят бытовые сцены, статистические сведения и авторские выводы. Благодаря этому книга воспринимается не только как литература, но и как исторический источник, фиксирующий повседневность острова без прикрас и случайных украшений.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 Сахалин» — книга, выросшая из поездки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16145"/>
            <a:ext cx="4788300" cy="22603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использовал Чехов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«Остров Сахалин»; письма и записные материалы 1890 года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сопоставлял живые свидетельства, официальные бумаги и собственные наблюдения, чтобы увидеть Сахалин без искажений.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книги в том, что Чехов не доверял одному источнику: он сверял слова людей, бумаги и увиденное лично, создавая максимально достоверную картину.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и Российская империя: взгляд на окраину страны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пространство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оказался почти на пределе империи: путь туда занимал много времени, а связь с центром была редкой и ненадёжной. Это усиливало чувство изоляции и оторванности от общей жизни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без человеческого лица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распоряжения нередко спускались сверху в готовом виде, без учёта местных условий. Чехов увидел, как формальная власть может быть сильной административно и слабой в решении реальных проблем.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удалённости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Отдалённость от столицы оборачивалась бедностью, задержками помощи и слабым контролем за порядком. В такой системе человек оставался один на один с климатом, трудом и произволом.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«Остров Сахалин» (1893–1895); тематический разбор текста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сахалинских очерков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книге переплетаются, поэтому один эпизод часто одновременно говорит о труде, болезни и несвободе.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Чехова — не устройство каторги само по себе, а человек, которому приходится сохранять достоинство в жестоких условиях.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общественному отклику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Логика, по которой сахалинская поездка превратилась из личного исследования в значимое общественное событие.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Сахалинская поездка вывела Чехова за пределы привычной художественной темы. Он увидел общественную проблему не по слухам, а напрямую, и это усилило точность его писательского взгляда.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путешествие стало поворотным моментом в творчестве Чехова
</a:t>
            </a:r>
            <a:endParaRPr lang="en-US" sz="2148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сформировало у него более острое чувство нравственной ответственности автора. Писатель показал, что литература может не только описывать жизнь, но и свидетельствовать о человеческой боли.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опыта в его прозе заметно укрепились документальная наблюдательность и внимание к социальной среде. Чехов стал ещё строже проверять детали быта, речи и поведения персонажей.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изображения лучше всего связаны с темой Сахалина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 помогает сразу почувствовать масштаб пути и удалённость острова. Она показывает, что поездка Чехова была долгим и трудным предприятием, а не коротким выездом из привычного мира.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сахалинского берега и каторжных поселений переводят тему из литературы в историю. Они делают видимыми суровый климат, скромный быт и документальную основу чеховского рассказа.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дорога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поселения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поездки важна сегодня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Чехова напоминает, что внимательное наблюдение может стать формой гражданской ответственности. Писатель не отворачивался от трудной реальности, а стремился понять её точно и честно.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Сахалина показывает, что литература способна фиксировать социальные проблемы раньше, чем они станут предметом общего разговора. В этом её общественная сила и долговечная ценность.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поездка Чехова — урок сострадания, критического мышления и уважения к человеческому достоинству. Эти качества остаются важными и сегодня, за пределами любой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Сахалинская поездка Чехова: опыт, который изменил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превратила личное наблюдение Чехова в точное и нравственно значимое свидетельство эпохи. Она показала, как литература соединяет факт, сострадание и гражданскую ответственность.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2026-05-19T21:44:21Z</dcterms:created>
  <dcterms:modified xsi:type="dcterms:W3CDTF">2026-05-19T21:44:21Z</dcterms:modified>
</cp:coreProperties>
</file>