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живой организм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вокруг нас: узнаём по признакам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живую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понять, как устроены организмы, чем они отличаются от неживых предметов и почему им нужны особые условия для жизни, роста и сохранения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любого живого организма
</a:t>
            </a:r>
            <a:endParaRPr lang="en-US" sz="2404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единица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это самая маленькая часть живого, которая способна питаться, дышать, расти и реагировать на изменения среды, поддерживая жизнь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много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одна клетка выполняет все жизненные функции. У многоклеточных клетки разделяют обязанности и образуют ткани, органы и целый организм.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клетки есть оболочка, цитоплазма и наследственный материал. Эти части помогают ей сохранять форму, работать и передавать признаки потомкам.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всех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клетках происходят главные процессы жизни. Поэтому, чтобы понять организм, сначала нужно разобраться, как устроена его клетка.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организмы
</a:t>
            </a:r>
            <a:endParaRPr lang="en-US" sz="2248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вся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состоят только из одной клетки. К ним относятся бактерии, амёба и дрожжи, которые самостоятельно получают питание и размножаются.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 — общий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включают множество клеток, которые работают вместе. Так устроены человек, деревья, кошки, рыбы и большинство грибов.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клеток в организме, тем сложнее его строение. У многоклеточных появляются ткани и органы, которые помогают выполнять разные функции.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отличается не одним признаком, а их сочетанием. Если признаки проявляются вместе, объект относят к живой природе.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«Что такое живой организм»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живых организмов, их значение и примеры из 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живого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поддерживает жизнь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клетка получает вещества, превращает их в энергию и помогает организму расти, реагировать и размножаться.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«Что такое живой организм»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организм живым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процессы в организме постоянно связаны между собой и не могут работать по отдельности. Они поддерживают жизнь клетки и всего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обмен веществ занимают наибольшую часть, потому что без них невозможны остальные признаки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обмен веществ поддерживает жизнь клетки и всего организма.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«Обмен веществ и энергия»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 — это основа всех жизненных процессов: без него не было бы движения, роста, работы органов и восстановления клеток.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питания в живой природе
</a:t>
            </a:r>
            <a:endParaRPr lang="en-US" sz="2696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создаёт пищу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лист улавливает свет и с помощью фотосинтеза создаёт органические вещества. Так растение получает собственную пищу и может расти, цвести и давать семена. В этой работе особенно важны вода, углекислый газ и солнечный свет.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ищет готовую пищу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животного нет способности создавать пищу из простых веществ, поэтому оно питается готовыми органическими веществами. Пища даёт энергию для движения, дыхания и работы органов. Именно поэтому животные активно ищут корм и воду.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питается по-своему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похожи на растения: они не создают пищу на свету, а получают питательные вещества из готовых органических остатков или других источников. Такой способ питания помогает грибам жить в лесу, на почве и рядом с другими организмами.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питания в живой природе
</a:t>
            </a:r>
            <a:endParaRPr lang="en-US" sz="2696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 — важный признак живого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необходимо всем живым организмам, потому что оно помогает получать энергию из веществ. Без этой энергии клетки не могут работать, расти и обновляться.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 животных и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животных кислород поступает через органы дыхания и затем доставляется к клеткам. Там он участвует в процессах, которые дают организму нужную энергию.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дышат, хотя у них нет лёгких. Они получают кислород из воздуха через особые отверстия и используют его для жизни каждой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растёт и развивается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 от начала жизни до взрослого состояния.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наследственность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позволяет живым организмам продолжать свой вид. Благодаря ему появляются новые особи, которые заменяют родителей и сохраняют существование вида в природе.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родителями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обычно похожи на родителей, потому что получают наследственную информацию. Именно она определяет многие признаки внешнего вида, строения и особенностей развития.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новое растение может вырасти из семени, у животных появляются детёныши, а некоторые одноклеточные организмы делятся надвое и образуют две новые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«Признаки живого», иллюстративные оценки для сравнения видов раздражителей.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реагируют на среду
</a:t>
            </a:r>
            <a:endParaRPr lang="en-US" sz="245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помогают организму быстро менять поведение и положение частей тела, чтобы избежать опасности и лучше использовать условия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реакции на свет и прикосновение: они особенно важны для ориентации, защиты и выживания.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 живых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перемещаются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могут активно менять место обитания, искать пищу и скрываться от опасности. Их движение заметно сразу: они бегают, плавают, летают или ползают.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двигаются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перемещаются с места на место, но их части способны менять положение. Листья поворачиваются к свету, а корни растут туда, где больше влаги.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9"/>
            <a:ext cx="2019600" cy="29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движутся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микробы передвигаются с помощью жгутиков или ресничек. Такое движение помогает им попадать в более подходящие условия и находить источник питания.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могут менять форму или состояние, но только живые организмы растут, питаются, дышат и оставляют потомство.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живой и неживой природы по материалам школьного курса биологии.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 неживое: основные различия
</a:t>
            </a:r>
            <a:endParaRPr lang="en-US" sz="270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живые объекты проявляют сразу несколько признаков жизни, а неживые — нет.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школы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дворе живут не только деревья и цветы, но и птицы, насекомые, мхи. Каждый из этих организмов занимает своё место и выполняет важную роль в общем круговороте жизни.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 подоконнике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тоже относятся к живой природе. Они растут, нуждаются в воде и свете, а рядом с ними часто живут домашние животные, за которыми тоже нужен уход и внимание.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и в парке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и у водоёма можно увидеть деревья, грибы, птиц, муравьёв и водоросли. Такое соседство показывает, насколько разнообразен мир живых организмов даже в привычных местах.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живую природу
</a:t>
            </a:r>
            <a:endParaRPr lang="en-US" sz="27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и связана живая природа
</a:t>
            </a:r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клетки организм связан с другими живыми существами в природе.
</a:t>
            </a:r>
            <a:endParaRPr lang="en-US" sz="268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потребностей живых организмов, без числовых измерений; значения на диаграмме условные.
</a:t>
            </a:r>
            <a:endParaRPr lang="en-US" sz="82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живым организмам для жизни
</a:t>
            </a:r>
            <a:endParaRPr lang="en-US" sz="252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организмы зависят от среды по-разному: растения особенно чувствительны к свету, а животным необходимы кислород, вода и пища.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достаточного количества воды, воздуха, света, пищи и тепла жизнь невозможна или сильно замедляется.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вирусы выделяют отдельно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клеточного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 состоят из клеток, а значит, не имеют обычных частей, которые есть у живых организмов. Поэтому их нельзя полностью отнести к настоящей живой природе.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самостоятельного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 могут сами получать и использовать вещества для жизни. Они не питаются как растения, животные или грибы и полностью зависят от клетки хозяина.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только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создать новые вирусные частицы, вирусу нужна живая клетка другого организма. Вне клетки он не размножается и не проявляет всех признаков жизни.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вирусы рассматривают отдельно, потому что они находятся на границе между живым и неживым. Это помогает точнее понять их особенности и роль.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легко узнать по признакам жизни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 — это клеточная система, которая питается, дышит, растёт, развивается, размножается и реагирует на среду. Вместе эти признаки помогают уверенно отличать живое от неживого.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2026-05-29T17:47:19Z</dcterms:created>
  <dcterms:modified xsi:type="dcterms:W3CDTF">2026-05-29T17:47:19Z</dcterms:modified>
</cp:coreProperties>
</file>