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жизнедеятельность организмов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объединяет основные процессы, поддерживающие жизнь во всех организмах.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как работают живые организмы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клеток, осуществляющих обмен веществ и энергию. Эти процессы позволяют организмам адаптироваться и выживать в различных условиях окружающей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основа жизни организмов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солнечный свет и преобразуют его в энергию через фотосинтез. Этот процесс снабжает их углеводами, необходимыми для роста и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поедая растения или других животных. Этот способ обеспечивает организм готовыми органическими соединениями для поддержания жизнедеятельности.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их 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разлагающимися органическими веществами, действуя как природные очистители и возвращая нутриенты обратно в почву.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у разных организмов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сами синтезируют органические вещества из неорганических, используя свет или химические реакции для получения энергии.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органику, потребляя другие организмы или их остатки в качестве пищи.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сочетают оба способа, приспосабливаясь к переменам в окружающей среде и источниках питания.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основную массу биосферы за счет фотосинтеза, а животные и микробы действуют как потребители и разлагатели.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ключевой источник энергии для большинства экосистем, обеспечивающий основу пищевых цепей.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биосферы,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путей получения энергии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получение энергии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— наиболее распространённый процесс, при котором клетки используют кислород для расщепления питательных веществ.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Анаэробное дыхание происходит без кислорода, применяется некоторыми бактериями и дрожжами, давая меньше энергии.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клетки энергией для выполнения всех жизненных функций и процессов обмена веществ.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важен для поддержания активности и выживания организмов в разных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способы дыхания и органы, обеспечивающие газообмен у живых организмов.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используют кислород, но встречаются исключения с альтернативными способами дыхания.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дыхания у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маленького семени развивается взрослое растение. Рост обеспечивается делением и увеличением клеток, что приводит к формированию новых тканей.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рыб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икринки вылупляется личинка, которая постепенно превращается во взрослую особь с характерными органами и функциями.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у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проходит стадии куколки, затем превращается во взрослую бабочку, демонстрируя сложные процессы развития и изменения строения.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живых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продолжение жизни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генетическому разнообразию, повышая шансы выживания потомства в изменчивых условиях.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быстро увеличивает численность особей, что важно для стабильности популяций.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обеспечивается различными способами — от деления у бактерий до оплодотворения у животных и растений.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необходим для сохранения видов и поддержания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организмов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жизни от рождения до смерти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раздражители среды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свет — главные факторы, вызывающие изменения в поведении и физиологии организмов, например, раскрытие цветков под солнцем или остановка роста при похолодании.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химический состав почвы влияет на процессы всасывания и дыхания у растений и животных, а также на активность микроорганизмов в окружающей среде.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и присутствие других живых существ вызывают ответные реакции: животные меняют поведение, а растения могут развивать защитные механизмы для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 обитания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спячке — спасение от холода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зимние месяцы бурый медведь впадает в спячку, снижая все жизненные функции. Такой отдых позволяет ему пережить без пищи и сниженных температур, сохраняя силы до весны.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как защита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теряют листья, что помогает уменьшить испарение влаги и предотвратить повреждения от холодов. Этот процесс позволяет растениям экономить ресурсы в неблагоприятный период.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как ответ на засуху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развивают длинные корни, достигающие подземных водных слоёв. Благодаря этому они сохраняют влагу даже в сухих местах и обеспечивают себе устойчивость к засухе.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 организмов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медленно направляют рост своих частей к свету или вниз в землю, используя фототропизм и геотропизм для адаптации к условиям среды.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перемещаются активно, используя мышцы и конечности для поиска пищи, защиты и размножения, что значительно повышает их шансы на выживание.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движения у животных выражаются в разнообразии форм: плавники в воде, крылья в воздухе или лапы на земле обеспечивают разные способы передвижения.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живых существ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— процесс создания сложных органических веществ из простых; в растениях фотосинтез обеспечивает синтез сахаров на свету.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— расщепление веществ с выделением энергии, необходимой для поддержания жизнедеятельности и работы клеток организма.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объединяет все химические процессы, поддерживая клетки в активном состоянии, регулируя синтез и разрушение веществ.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получаемая в процессе обмена веществ, расходуется на рост, восстановление тканей и поддержание гомеостаза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обмена веществ и их биологические процессы у различных организмов.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постоянно осуществляют обмен веществ, обеспечивая жизнедеятельность и адаптацию к среде.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6–7 классов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процессов обмена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создают органические вещества, которыми питаются травоядные. В свою очередь хищники поедают травоядных, создавая сложные пищевые сети с постоянным обменом энергии.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 лишайниках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пример симбиотического союза водоросли и гриба, где оба организма получают пищу и защиту, демонстрируя взаимовыгодное сотрудничество природы.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малярийного плазмодия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живёт в организме человека и вызывает заболевание, извлекая питательные вещества и вызывая вред хозяину, что снижает его здоровье.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конкурируют за свет, воду и пищу, что стимулирует развитие приспособлений для эффективного использования ограниченных ресурсов.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функций организма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животных быстро передаёт сигналы для координации действий и адаптации к изменениям внешней среды.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длительные процессы, такие как рост, обмен веществ и реакцию на стресс у растений и животных.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нервной системы и гормонов обеспечивает поддержание гомеостаза и выживание организма в меняющихся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жизнедеятельности для природы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организмов способствует постоянному круговороту веществ, что поддерживает стабильность биосферы и экосистем.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 растений и животных формируют структуру почв, влияют на качество воздуха и регулируют климатические условия.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жизнедеятельности сохраняется биоразнообразие, обеспечивается устойчивость природы к внешним воздействиям и изменениям.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жизнедеятельности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вымирание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атмосферы приводит к снижению численности животных и растений. Яркий пример — исчезновение амурского тигра из-за браконьерства и утраты среды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 климата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лесов и изменения климата вызывают деградацию экосистем. Нарушение привычных условий угрожает существованию многих видов и снижает биоразнообразие.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жизнедеятельности организмов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процессов жизнедеятельности помогает бережно относиться к природе, сохранять виды и развивать экологическое мышление для устойчивого будущего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2026-05-08T12:32:27Z</dcterms:created>
  <dcterms:modified xsi:type="dcterms:W3CDTF">2026-05-08T12:32:27Z</dcterms:modified>
</cp:coreProperties>
</file>