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механика: как движутся планеты, спутники и космические аппараты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гравитация задаёт орбиты и предсказывает движение тел.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небесная механика стала основой астрономии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 и Ньютон превратили наблюдения в точные расчёты: законы движения планет объяснили луну, приливы, затмения и полёты спутников.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стало возможно описывать падение тел, движение Луны и орбиты планет одной универсальной формулой.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Ньютон, «Математические начала натуральной философии», 1687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1687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Ньютон опубликовал труд, в котором закон тяготения получил строгую математическую форму.
</a:t>
            </a:r>
            <a:endParaRPr lang="en-US" sz="2086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Кеплера: орбиты планет — эллипсы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Эллиптическая траектория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планеты имеет форму эллипса, а не идеального круга. Солнце находится в одном из фокусов, поэтому расстояние до него по ходу движения постоянно меняется.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 малая полуоси задают размеры эллипса, а эксцентриситет показывает, насколько орбита вытянута. Чем больше этот параметр, тем заметнее отличие от окружности.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Ближайшая и дальняя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перигелии планета находится ближе всего к Солнцу, а в афелии — дальше всего. Эти точки особенно важны для понимания изменений скорости и освещённости.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Солнечной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Земли орбита почти круговая, поэтому расстояние до Солнца меняется слабо. У Меркурия эллипс заметно вытянут, и это делает его движение более неравномерным.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Кеплера: равные площади за равные промежутки времени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Неравномерная 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движется быстрее, когда приближается к Солнцу, и медленнее, когда удаляется от него. Это делает орбитальное движение динамичным, а не одинаковым по всей дуге.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равные интервалы времени радиус-вектор планеты заметает равные площади. Поэтому участок орбиты у перигелия проходит быстрее, чем равный по длине участок у афелия.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моментом импульса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отражает сохранение момента импульса в центральном поле тяготения. Именно поэтому изменение скорости не случайно, а подчиняется строгой физической закономерности.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принцип помогает рассчитывать движение комет, спутников и планет, особенно там, где скорость заметно меняется в разных частях орбиты.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Кеплера: связь периода и размера орбиты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орбита — дольше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тел, обращающихся вокруг одного центра, увеличение большой полуоси означает более долгий оборот. Поэтому внешние планеты движутся по небу заметно медленнее внутренних.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спутников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особенно полезен для орбит Земли: по высоте можно оценить период обращения и понять, почему низкие спутники облетают планету гораздо быстрее геостационарных.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период обращения, можно восстановить характеристику орбиты и сравнить разные объекты одной системы. Это важный инструмент астрономических расчётов.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квадратов периодов и кубов больших полуосей позволяет переводить сложное движение в понятную числовую закономерность, удобную для анализа и прогнозов.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Эксцентриситет орбит планет Солнечной системы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значения эксцентриситета заметно меняют расстояние до Солнца и скорость движения вдоль орбиты.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выделяется наиболее вытянутой орбитой, а у Венеры, Земли и Нептуна траектории почти круговые.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Sheet; данные по орбитальным элементам, актуально для справочных значений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орбиты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орбиты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полуось задаёт масштаб траектории и позволяет сравнивать орбиты между собой. Именно она помогает понять, насколько далеко объект в среднем находится от центра притяжения.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траектории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Эксцентриситет показывает, насколько орбита вытянута. При малом значении траектория близка к окружности, а при большем объект сильнее удаляется от центрального тела.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Текущее положение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Истинная аномалия показывает, где именно объект находится на орбите в данный момент. В сочетании с другими элементами она позволяет восстановить траекторию полностью.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Наклонение, долгота восходящего узла и аргумент перицентра описывают ориентацию орбиты относительно выбранной плоскости. Эти параметры важны для точного моделирования движения.
</a:t>
            </a:r>
            <a:endParaRPr lang="en-US" sz="10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движения в задаче двух тел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от начальных условий до орбиты и её уточнения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орбитальных характеристик планет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среднее расстояние от Солнца и период обращения у разных планет.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планета от Солнца, тем дольше её обращение; закономерность хорошо согласуется с третьим законом Кеплера.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связанной орбиты энергия отрицательна: чтобы покинуть систему, телу нужен дополнительный запас энергии.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формула первой космической скорости для Земли: v = √(GM/r), при r, близком к радиусу Земли.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7,9 км/с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типичная минимальная скорость, необходимая для устойчивого обращения вокруг Земли на низкой орбите.
</a:t>
            </a:r>
            <a:endParaRPr lang="en-US" sz="2198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реальные орбиты отличаются от идеальных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не одна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основного притяжения центрального тела, на орбиту влияют соседние планеты, Луна и крупные спутники. Эти дополнительные силы постепенно смещают элементы орбиты и меняют форму траектории.
</a:t>
            </a:r>
            <a:endParaRPr lang="en-US" sz="950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 идеально шарообразна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сплюснутости Земли её поле тяготения распределено неравномерно. Это вызывает прецессию орбиты и особенно заметно для низких спутников, которые совершают множество витков за короткое время.
</a:t>
            </a:r>
            <a:endParaRPr lang="en-US" sz="906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атмосфера всё ещё действует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низких высотах остатки атмосферы создают торможение. Спутник теряет энергию, постепенно снижается и может войти в плотные слои, если не выполнять коррекции.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тоже оказывает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солнечного излучения создаёт небольшую, но долговременную силу. Для лёгких аппаратов, кометных пылевых частиц и длительных миссий это давление может заметно менять траекторию.
</a:t>
            </a:r>
            <a:endParaRPr lang="en-US" sz="9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обращения искусственных спутников Земли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низкой и высокой орбитой измеряется не только высотой, но и временем, которое спутник тратит на один оборот вокруг Земли.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орбита, тем длиннее период. Геостационарная орбита совпадает с вращением Земли, поэтому спутник «зависает» над одной точкой.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справочные значения орбитальных периодов: МКС, НОО, геосинхронная и геостационарная орбиты.
</a:t>
            </a:r>
            <a:endParaRPr lang="en-US" sz="7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Луна и Солнце поднимают океаны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приливных бугра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притягивает ближнюю к ней сторону Земли сильнее, чем дальнюю, и именно это различие создаёт приливный бугор. Второй бугор возникает на противоположной стороне планеты из-за инерции системы Земля—Луна.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приливы усиливаются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новолуния и полнолуния Солнце, Земля и Луна выстраиваются почти в одну линию. Их притяжение складывается, поэтому приливы становятся выше, а отливы — глубже. Такие приливы называют сизигийными.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 сутки их два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вращения Земли побережье последовательно проходит через области повышенного уровня воды. Поэтому в большинстве районов наблюдаются примерно два прилива и два отлива в течение суток, хотя местные условия могут заметно менять картину.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задачи к траектории: как планируют полёт аппарата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 общему принципу расчёта межпланетных и околопланетных миссий.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величины небесной механики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параметры описывают форму, размер и ориентацию орбиты, а также силы, которые определяют движение тела.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модель требует нескольких параметров: без них невозможно однозначно описать траекторию и сравнивать разные орбиты.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определения орбитальных элементов в небесной механике.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215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манёвры и экономия топлива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Разгон без 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Пролёт рядом с планетой позволяет аппарату получить часть её орбитальной энергии. В результате скорость меняется без значительного расхода топлива на борту.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межпланетных миссий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использовался в миссиях Voyager, Cassini и New Horizons. Он помог выполнить сложные перелёты и увеличить научные возможности без лишней массы топлива.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может повернуть траекторию и перевести аппарат на новую дугу полёта. Это особенно полезно, когда нужно достичь далёкой цели с минимальными затратами.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Критичен для дальних полётов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миссия от Земли, тем дороже каждый лишний килограмм топлива. Поэтому гравитационные манёвры становятся важным инструментом для дальних исследований.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на орбите в зависимости от высоты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движения по орбите важно не только расстояние до Земли, но и баланс между скоростью и гравитационным притяжением.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низкая орбита требует большей скорости. По мере удаления от Земли необходимая скорость для кругового движения уменьшается.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 орбитальных скоростей: НОО, геостационарная орбита, орбитальная скорость Луны.
</a:t>
            </a:r>
            <a:endParaRPr lang="en-US" sz="7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небесная механика работает сегодня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спутников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GPS и ГЛОНАСС опираются на точные расчёты орбит и времени. Без небесной механики невозможно надёжно определить положение приёмника и спутника в любой момент.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затмений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заранее узнать момент и область видимости солнечного или лунного затмения, необходимо точно описать движение Земли, Луны и Солнца. Здесь важны эфемериды и расчёт взаимного положения тел.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опасных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Траектории астероидов и комет рассчитывают заранее, чтобы оценить вероятность сближения с Землёй. Долгосрочные прогнозы помогают отличать случайное приближение от реальной угрозы.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миссий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полётах к Луне, Марсу и дальним планетам нужно заранее определить окно запуска, маршрут и запас скорости. Небесная механика делает такие миссии расчётными, а не экспериментальными.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механика: язык движения космоса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Кеплера, тяготение Ньютона и современные методы расчёта показывают, что движение небесных тел подчиняется строгим правилам. Именно они делают возможными точные прогнозы, навигацию и космические полёты.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2026-05-29T17:47:13Z</dcterms:created>
  <dcterms:modified xsi:type="dcterms:W3CDTF">2026-05-29T17:47:13Z</dcterms:modified>
</cp:coreProperties>
</file>