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котангенс: где они определены и какие значения принимают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множество значений тригонометрических функций
</a:t>
            </a:r>
            <a:endParaRPr lang="en-US" sz="24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области определения и значениях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понимать смысл функции, читать графики и избегать ошибок в тригонометрических уравнениях. Особенно важно не перепутать запретные аргументы с допустимыми значениями результата.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тригонометрической функции и единицы измерения угла
</a:t>
            </a:r>
            <a:endParaRPr lang="en-US" sz="2106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Аргументом тригонометрической функции обычно является угол x. Именно его значение подставляют в формулу, поэтому важно заранее понимать, в какой единице задан угол и как его интерпретировать.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и радианы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угол могут задавать в градусах или радианах, но в алгебре 11 класса чаще используют радианы. Такая запись удобнее для формул и преобразований.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соответствий помогают быстро переводить запись: 30° = π/6, 45° = π/4, 60° = π/3. Это упрощает работу с тригонометрическими формулами и таблицами значений.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радианы удобны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Радианная мера естественно связана с единичной окружностью и периодичностью функций. Благодаря этому формулы записываются компактно, а значения углов читаются точнее и без лишних преобразований.
</a:t>
            </a:r>
            <a:endParaRPr lang="en-US" sz="8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 модель для sin x и cos x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угла x на единичной окружности соответствующая точка имеет координаты (cos x, sin x). Эта модель сразу связывает значения функций с геометрическим образом.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ордината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равен ординате точки, то есть её координате по оси OY. Поэтому знак и величина sin x определяются положением точки относительно горизонтальной оси.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и абсцисса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соответствует абсциссе точки, то есть координате по оси OX. Из-за радиуса, равного 1, его значения не могут выходить за пределы отрезка [-1; 1].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четвертями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точки в разных четвертях показывает, где функции положительны или отрицательны. На рисунке это удобно видеть сразу, без вычислений, по положению точки на окружности.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основных тригонометрических функций
</a:t>
            </a:r>
            <a:endParaRPr lang="en-US" sz="214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каждая функция имеет смысл и какие значения аргумента нужно исключить.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определены при любых действительных x, а тангенс и котангенс исключают точки, где возникает деление на ноль.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тригонометрических функций через sin x и cos x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множеств значений тригонометрических функций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ограниченные и неограниченные функции выделены разной высотой столбцов, чтобы контраст был виден сразу.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ограничены, а тангенс и котангенс не имеют верхней и нижней границы, что отражает различие их поведения.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тригонометрических функций из школьного курса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не выходит за пределы этого отрезка, потому что он задаётся ординатой точки на единичной окружности.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синуса на единичной окружности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[-1; 1]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диапазон значений функции y = sin x.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соответствует абсциссе точки на единичной окружности, поэтому его значения также ограничены радиусом окружности, равным 1.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косинуса на единичной окружности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[-1; 1]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полный диапазон значений функции y = cos x.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Тангенс: область определения и множество значений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tg x определена только там, где cos x не равен нулю. Поэтому точки x = π/2 + πk, k ∈ Z, исключаются из области определения.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запрета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формульной записи tg x = sin x / cos x деление на ноль невозможно. Именно поэтому в этих точках тангенс не существует, хотя сама функция остаётся периодической.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принимает любые действительные значения. На каждом промежутке между асимптотами его график проходит через все уровни y = a, где a — любое число.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тангенса имеет вертикальные асимптоты и не ограничен сверху и снизу. Это делает его удобным примером функции с бесконечным множеством значений на всей области определения.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Котангенс: область определения и множество значений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ctg x определена там, где sin x не равен нулю. Поэтому значения x = πk, k ∈ Z, исключаются из области определения.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запрета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ctg x = cos x / sin x деление на ноль недопустимо. В точках, где синус обращается в ноль, котангенс не существует.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Котангенс, как и тангенс, принимает любое действительное значение. У него нет верхней или нижней границы, поэтому множество значений совпадает с R.
</a:t>
            </a:r>
            <a:endParaRPr lang="en-US" sz="1097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 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котангенса содержит вертикальные асимптоты и повторяется с периодом π. Это удобно видеть при анализе его поведения на соседних промежутках.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области определения шаг за шагом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применяют к тригонометрическим функциям и их преобразованиям, учитывая запрещённые значения, знаменатели и внутренние выражения аргумента.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периодичность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2π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синуса и косинуса значения повторяются после прибавления 2π к аргументу. Это видно на графиках и помогает быстро находить бесконечное число равных значений.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повторяют свои значения уже через π. Из-за этого их графики состоят из одинаковых ветвей, разделённых вертикальными асимптотами.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периодичность позволяет записывать не один корень, а целое семейство решений. Именно поэтому в ответе появляется параметр k ∈ Z.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график показывает границы значений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в пределах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 = sin x и y = cos x остаются между двумя горизонтальными линиями y = −1 и y = 1. Даже при любом значении аргумента кривая не выходит за эти границы, что сразу подчёркивает ограниченность значений.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без верхней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y = tg x и y = ctg x не удерживаются внутри конечной полосы: их ветви поднимаются и опускаются сколь угодно высоко и низко. Вертикальные асимптоты разделяют график, но не ограничивают множество 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свойств тригонометрических функций
</a:t>
            </a:r>
            <a:endParaRPr lang="en-US" sz="240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различия между областью определения, множеством значений и периодом основных тригонометрических функций.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синуса и косинуса ограничены значения, а у тангенса и котангенса — область определения. Периодичность подтверждает повторяемость поведения функций.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 sin x, cos x, tg x и ctg x в школьном курсе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тригонометрическими функциями
</a:t>
            </a:r>
            <a:endParaRPr lang="en-US" sz="2106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запретных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не определены во всех точках. Если забыть исключить значения, где cos x = 0 или sin x = 0, ответ будет неверным.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D и 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Исключённые аргументы не равны множеству значений функции. Область определения отвечает на вопрос, где функция существует, а множество значений — какие числа она может принимать.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границы синуса и косинуса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sin x и cos x не выходят за пределы отрезка [−1; 1]. Проверка по единичной окружности сразу показывает, почему большие числа здесь невозможны.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графику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быстро заметить асимптоты, разрывы и ограниченность. Этот способ особенно полезен, когда нужно не только вычислить, но и понять поведение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функций в ключевых углах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опирается на стандартные углы единичной окружности; для тангенса и котангенса в точках разрыва значения не указаны.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ключевых углах синус и косинус принимают табличные значения, а для тангенса и котангенса заметны точки, где функция не существует.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для углов 0, π/6, π/4, π/3, π/2, π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существования решений тригонометрических уравнений
</a:t>
            </a:r>
            <a:endParaRPr lang="en-US" sz="2194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число 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уравнений sin x = a и cos x = a сначала проверяют, лежит ли a в отрезке [−1; 1]. Если нет, действительных решений не бывает.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не ограничивают a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уравнениях tg x = a и ctg x = a любое действительное число может быть правой частью. Это связано с тем, что их множество значений равно R.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 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анализ экономит время и помогает избежать лишних преобразований. Сначала выясняют, возможен ли ответ вообще, а уже потом находят конкретные корни.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787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4925" y="3418649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6200" y="3152300"/>
            <a:ext cx="9735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реальными периодическими процессами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описывают колебательные процессы, где величина меняется вокруг положения равновесия. Их ограниченность хорошо отражает конечную амплитуду реальных колебаний.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 полезны там, где важен угол наклона. В таких задачах значения могут быть сколь угодно большими по модулю, поэтому ограничений сверху и снизу нет.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и поворот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моделировании вращения угол меняется периодически, а значения функций повторяются через равные интервалы. Поэтому тригонометрия удобна для описания движения по окружности.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Годовые колебания температуры и другие сезонные процессы часто изображают синусоидами. Такая модель показывает повторяемость и позволяет сравнивать максимумы и минимумы.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D(f) и E(f)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виде тригонометрической функции, её разрывах, свойствах единичной окружности и линейных преобразованиях графика.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 косинус ограничены отрезком [−1; 1], а тангенс и котангенс имеют разрывы, но принимают любые действительные значения. Эти свойства нужно помнить при решении уравнений и анализе графиков.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2026-05-30T04:35:49Z</dcterms:created>
  <dcterms:modified xsi:type="dcterms:W3CDTF">2026-05-30T04:35:49Z</dcterms:modified>
</cp:coreProperties>
</file>