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уравнений как математические модели реальных ситуаций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неизвестные по нескольким условиям сразу?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одной формулы недостаточно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часто нужно одновременно учитывать две неизвестные величины. Одно уравнение задаёт только одно условие, поэтому для полного ответа составляют систему уравнений из двух связей между величинами.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математическая модель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70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Математическая модель переводит жизненную ситуацию на язык чисел, букв и равенств. Вместо описания словами мы получаем точную запись, с которой удобно работать и делать выводы.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7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Заменяет реальность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594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какие величины нужно найти, и обозначают их буквами. Удачный выбор переменных помогает записать условия короче и избежать лишних вычислений.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601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Выбирает неизвестные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18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не копирует ситуацию полностью, а оставляет только главные зависимости между величинами. Поэтому она упрощает задачу, но не искажает её смысл.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725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 связи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42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задаче есть два независимых условия, их записывают как два уравнения. Так получается система, которую можно решить алгебраическими способами и проверить по смыслу.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49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Ведёт к системе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886273"/>
            <a:ext cx="4791900" cy="136005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модели в текстовой задаче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реальные сюжеты переходят в математическую запись.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сюжетах важно сначала понять, что именно неизвестно, а затем выбрать обозначения, которые делают систему короткой и понятной.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9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смысл решения системы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712765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линейное уравнение с двумя переменными изображается прямой на координатной плоскости. Это позволяет увидеть связь между уравнениями не только в вычислениях, но и в рисунке.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512278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прямые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444608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Решением системы становится общая точка графиков, потому что в ней оба уравнения выполняются одновременно. Именно поэтому одна точка может дать ответ на всю задачу.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244121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176451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прямые пересекаются, система имеет одно решение. Если они параллельны, общих точек нет. Если совпадают, решений бесконечно много, потому что обе записи описывают одну прямую.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2975964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случаи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3908294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способ помогает быстро понять, есть ли решение и сколько их. Он особенно полезен для наглядного представления задачи и проверки результата, найденного другими способами.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707807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график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текста к системе уравнений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построения модели по текстовой задаче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решения систем уравнений
</a:t>
            </a:r>
            <a:endParaRPr lang="en-US" sz="2841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75900" y="118917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75900" y="152052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из одного уравнения выражают одну переменную через другую, а затем подставляют это выражение во второе уравнение. Способ удобен, когда выражение получается коротким и простым.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75900" y="354412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ответ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075900" y="387547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способа должны привести к одинаковому результату, если система составлена верно. Поэтому выбор метода зависит не от ответа, а от того, какой путь вычислений короче и понятнее.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075900" y="2366649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2075900" y="2698001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складывают или вычитают так, чтобы одна из переменных исчезла. Этот способ особенно полезен, если коэффициенты легко сделать противоположными и не хочется громоздких выражений.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способов решения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помогают решать одну и ту же систему, но требуют разного числа действий. На практике важнее не только скорость, но и удобство записи.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обязательна всегда, а выбор метода зависит от вида уравнений и того, какой путь решения выглядит проще.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школьного курса алгебры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4066" y="1294104"/>
            <a:ext cx="5062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7000" y="1294104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3056" y="3084118"/>
            <a:ext cx="3375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 покупки и стоимость
</a:t>
            </a:r>
            <a:endParaRPr lang="en-US" sz="3200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задачах часто неизвестны цена одного предмета и его количество. Их обозначают буквами и связывают через общую стоимость, которая равна произведению этих величин.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и количество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обычно связаны с тетрадями, ручками, карандашами, билетами или фруктами. Это знакомые ситуации, поэтому легче понять, какие величины нужно сравнивать и какие данные записывать.
</a:t>
            </a:r>
            <a:endParaRPr lang="en-US" sz="1257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известно, сколько предметов купили и сколько заплатили, составляют два уравнения. Одно выражает количество, другое — стоимость, и вместе они дают систему с двумя неизвестными.
</a:t>
            </a:r>
            <a:endParaRPr lang="en-US" sz="129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условия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важно убедиться, что найденные значения подходят к условию. Цена и количество должны быть положительными, а итоговая стоимость — соответствовать реальной покупке.
</a:t>
            </a:r>
            <a:endParaRPr lang="en-US" sz="1294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смысла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 движение: скорость, время и расстояние
</a:t>
            </a:r>
            <a:endParaRPr lang="en-US" sz="3103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71275" y="3769350"/>
            <a:ext cx="2289300" cy="6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движения используют связи s = v·t, v = s: t и t = s: v. Они помогают выразить любую из трёх величин через две другие и составить систему уравнений.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71275" y="3371990"/>
            <a:ext cx="2289300" cy="3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формулы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27350" y="3769350"/>
            <a:ext cx="2289300" cy="6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объекты движутся навстречу друг другу, расстояние между ними уменьшается быстрее. Если они движутся в одном направлении, важно учитывать разность скоростей, а не их сумму.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3427350" y="3371990"/>
            <a:ext cx="2289300" cy="3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Навстречу и в одном направлении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83425" y="3769350"/>
            <a:ext cx="2289300" cy="6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запутаться, на схеме отмечают направление движения, скорость каждого объекта, время и расстояние. Такая запись помогает точно перевести текст задачи в математическую модель.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6283425" y="3371990"/>
            <a:ext cx="2289300" cy="3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запись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597475"/>
            <a:ext cx="4791900" cy="18251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типовые модели текстовых задач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текстовых задачах разные сюжеты часто приводят к одинаковой математической записи. Таблица показывает, какие величины обычно связывают система уравнений и какие неизвестные выбирают в основных типах задач.
</a:t>
            </a:r>
            <a:endParaRPr lang="en-US" sz="1343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сюжеты различаются, модели строятся по одному принципу: выделить неизвестные и записать связи между ними в виде уравнений.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алгебры, 9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 возраст и отношения между числами
</a:t>
            </a:r>
            <a:endParaRPr lang="en-US" sz="2775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299349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описывают, как изменится возраст со временем. Разница в возрасте при этом не меняется, а сами значения прибавляют по одному году.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299349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несколько лет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83074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фиксируют, сколько лет каждому человеку сейчас или как связаны два числа по условию. Это основа для всех дальнейших записей в задаче.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83074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Текущий момент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110851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задаче есть сведения о прошлом, составляют новое условие для прежнего момента. Так система связывает прошлое, настоящее и будущее.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110851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прошлым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525800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составления системы находят неизвестные и проверяют, подходят ли они по смыслу. Для чисел дополнительно проверяют сумму, разность или отношение.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5525800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и вывод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решение системы по шагам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проверки ответа после решения системы уравнений.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схема помогает увидеть связи в задаче
</a:t>
            </a:r>
            <a:endParaRPr lang="en-US" sz="3059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без путаницы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сразу показывает, что связано между собой: цена, количество и стоимость. В одной строке видно, какую величину надо умножить, а какую найти, поэтому легче составить уравнение без лишних догадок и не перепутать данные.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на рисунке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Стрелки и отрезки помогают представить, кто и куда движется, где начинается путь и как меняется расстояние. Когда на схеме подписаны скорость, время и расстояние, задача становится наглядной и проще переводится в систему уравнений.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на линии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 годами показывает, что возраст растет, а разница между людьми остается прежней. Такая запись удобна, когда нужно сравнить настоящее и будущее или выразить возраст одного человека через возраст другого.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систем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ошибок появляется на этапе перевода текста в уравнения, а не в конце вычислений. Это показывает, насколько важны внимательное чтение и аккуратная запись.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проблема — неверно выбрать неизвестные или записать условие неточно. Проверка помогает заметить ошибку до того, как она станет окончательным ответом.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практика по теме «Системы уравнений», 9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0125" y="1347461"/>
            <a:ext cx="4044000" cy="1374328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система имеет одно, ни одного или много решений
</a:t>
            </a:r>
            <a:endParaRPr lang="en-US" sz="2538" dirty="0"/>
          </a:p>
        </p:txBody>
      </p:sp>
      <p:sp>
        <p:nvSpPr>
          <p:cNvPr id="9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0250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графики двух линейных уравнений пересекаются в одной точке, система имеет единственный ответ. Это означает, что обе связи между величинами выполняются одновременно только для одной пары значений.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0269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решение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20250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прямые параллельны, они не пересекаются и не имеют общих точек. Тогда условия задачи противоречат друг другу, поэтому подходящей пары значений не существует.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0269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решений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000375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прямые совпадают, оба уравнения описывают одну и ту же зависимость. В таком случае подходит любое общее значение, и система имеет бесконечно много решений.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000394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Бесконечно много решений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350" y="1319104"/>
            <a:ext cx="450000" cy="4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7950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0650" y="1294104"/>
            <a:ext cx="45000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9462" y="3084118"/>
            <a:ext cx="365625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4575" y="3084118"/>
            <a:ext cx="450000" cy="45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жизни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33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найти, сколько было взрослых и сколько детей, если известна общая сумма и количество билетов. Такая задача хорошо показывает связь между количеством и стоимостью.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0017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Билеты на экскурсию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279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часть денег потрачена, а часть отложена, можно составить систему по двум условиям. Она помогает понять, сколько было вначале и сколько осталось.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6363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Карманные деньги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33106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покупке школьных принадлежностей часто известны две общие суммы. Тогда система помогает отдельно найти цену каждого товара и проверить, совпадает ли итог.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38190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Тетради и карандаши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18872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распределить время между двумя занятиями, система связывает длительность, общий запас времени и ограничения. Это удобно для планирования дня без перегрузки.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23956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Тренировки по времени
</a:t>
            </a:r>
            <a:endParaRPr lang="en-US" sz="1200" dirty="0"/>
          </a:p>
        </p:txBody>
      </p:sp>
      <p:sp>
        <p:nvSpPr>
          <p:cNvPr id="20" name="Text 10"/>
          <p:cNvSpPr txBox="1"/>
          <p:nvPr/>
        </p:nvSpPr>
        <p:spPr>
          <a:xfrm>
            <a:off x="47045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регулярные пополнения и известная цель, система описывает, сколько денег вносится и через сколько времени получится нужная сумма. Так математика помогает спланировать результат.
</a:t>
            </a:r>
            <a:endParaRPr lang="en-US" sz="1200" dirty="0"/>
          </a:p>
        </p:txBody>
      </p:sp>
      <p:sp>
        <p:nvSpPr>
          <p:cNvPr id="21" name="Text 11"/>
          <p:cNvSpPr txBox="1"/>
          <p:nvPr/>
        </p:nvSpPr>
        <p:spPr>
          <a:xfrm>
            <a:off x="52129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Накопления на цель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теряется точность решения
</a:t>
            </a:r>
            <a:endParaRPr lang="en-US" sz="3066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ошибки растет, когда нужно перевести текст в точные уравнения и затем сверить ответ с условием. Именно эти шаги требуют особого внимания.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уязвимые этапы — составление системы и проверка решения. Значит, аккуратность в записи условия важнее, чем спешка в вычислениях.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анализ этапов решения текстовых задач, 9 класс
</a:t>
            </a:r>
            <a:endParaRPr lang="en-US" sz="13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системы уравнений в учебе и жизни
</a:t>
            </a:r>
            <a:endParaRPr lang="en-US" sz="2641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59999" y="1899847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учат видеть, как несколько фактов связаны между собой. Это помогает не просто считать, а понимать, какие величины зависят друг от друга и почему.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63036" y="1514378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данных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359999" y="3268622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чтении таблиц и диаграмм важно сравнивать значения и находить закономерности. Системы уравнений тренируют именно такое внимательное и точное мышление.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3036" y="2883153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таблицами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4736323" y="1899847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выбрать переменные и записать условие в виде уравнений пригодится в физике, экономике и географии. Там тоже часто нужно работать с несколькими условиями сразу.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39361" y="1514378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модель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736323" y="3268622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важно убедиться, что ответ подходит по смыслу и единицам измерения. Этот навык полезен не только на уроках, но и в повседневных расчетах.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39361" y="2883153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смысла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уравнений — точный язык реальных задач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уравнений помогает перевести жизненную ситуацию в ясную математическую запись, найти неизвестные по нескольким условиям и проверить, насколько ответ правдоподобен и точен.
</a:t>
            </a:r>
            <a:endParaRPr lang="en-US" sz="157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2026-05-30T01:55:30Z</dcterms:created>
  <dcterms:modified xsi:type="dcterms:W3CDTF">2026-05-30T01:55:30Z</dcterms:modified>
</cp:coreProperties>
</file>