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животные: Микромиры под микроскопом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уникальный микрокосмос одноклеточных организмов вокруг нас.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одноклеточные животные?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— микроскопические существа, состоящие из одной клетки. Они обитают в воде, почве, некоторые — паразиты. Известны с XVII века, удивляют разнообразием форм и функций.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генетическую информацию и контролирует процессы внутри клетки. Это ключевой органоид, определяющий её жизнедеятельность и деление.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окружена беспрерывной мембраной, в ней расположены пищеварительные и сократительные вакуоли, обеспечивающие питание и регуляцию воды внутри клетки.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передвижения одноклеточные используют реснички, жгутики или псевдоподии — временные выросты, которые также помогают захватывать пищу.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одноклеточного животного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— мастера смены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способны изменять форму своей клетки с помощью псевдоподий, что помогает им передвигаться и захватывать пищу в водных и влажных средах.
</a:t>
            </a:r>
            <a:endParaRPr lang="en-US" sz="110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— ресничные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покрыты многочисленными ресничками, движущимися скоординированно для передвижения и направления пищи в клеточный рот, широко распространены в пресных водоёмах.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— быстрые пловцы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имеют один или несколько жгутиков для движения. Некоторые, например эвглена, сочетают питание органикой и фотосинтез благодаря хлоропластам.
</a:t>
            </a:r>
            <a:endParaRPr lang="en-US" sz="1051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одноклеточных животных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особенности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передвигается, образуя псевдоподии — временные выросты клеточной мембраны, что позволяет ей ползать и захватывать пищу.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происходит путём оболочки захвата бактерий и водорослей, которые затем перевариваются во внутриклеточных вакуолях.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илистых водоёмах и влажной почве, реагируя на изменения среды и способна менять форму для адаптации.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строение и поведение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реснички и структуры ядра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покрыта плотным слоем ресничек, обеспечивающих быстрое и точное движение. Имеет два ядра: большое управляет жизнедеятельностью, малое отвечает за размножение.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поведенческие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водоёмах с богатой органикой. Способна избегать неблагоприятных условий, делая резкие перемещения и изменяя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Жгутиковые простейшие: примеры и роль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эвглены зелёной вращается, позволяя активно передвигаться в воде и искать свет для фотосинтеза, объединяя животные и растительные признаки.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одноклеточные занимают важное место в пресноводных экосистемах, участвуя в пищевых цепях и влияя на качество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Левинсон, 2018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одноклеточных животных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одноклеточных варьируются, но все они значительно меньше толщины человеческого волоса, что подчеркивает их микроскопический характер.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достигают больших размеров среди простейших, что отражает их сложную структуру и образ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одноклеточных животных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питаются бактериями, водорослями и мелкими частичками органики, используя различные механизмы захвата пищи.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потребляют пищу через клеточное устье, направляя частицы ресничками внутрь, где происходит переваривание в вакуолях.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заглатывают добычу окружающей мембраной, образуя пищеварительную вакуоль, где происходит расщепление.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удаляются из клетки, сохраняя внутреннюю среду и поддерживая жизнедеятельность.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движения одноклеточных животных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обусловлено специализированными структурами, которые развивались для эффективного перемещения и захвата пищи в разных средах.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движений отражает адаптацию к среде обитания и образу жизни каждого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амёба, инфузория, эвглена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трёх видов одноклеточных: способ передвижения и тип питания каждого организма, подчеркивая разнообразие форм и функций.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и способов жизни одноклеточных отражает их адаптацию к разным экологическим нишам.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обитания: где искать одноклеточных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 стоячих и медленно текущих водах: прудах, болотах и колодцах, где обеспечены питательные вещества и кислород.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почва и пыль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обитают во влажной почве, мхах и даже в пыли, используя эти среды для питания и защиты.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живут внутри организмов животных и человека, вызывая заболевания и используя хозяина для размножения.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научных исследований одноклеточных выращивают на питательных средах, позволяющих изучать их биологию и реакцию на внешние факторы.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инфузории-туфельки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видно множество ресничек, которые обеспечивают движение и пищевой захват. Выращивание и наблюдение позволяют понять сложное поведение этой клетки.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движение амёбы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амёбы под мощным увеличением заметны псевдоподии, постоянно меняющие форму клетки для передвижения и питания. Это живое проявление изменчивости.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 эвглены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раскрывает хлоропласты и жгутик эвглены зелёной, позволяющие ей совмещать фотосинтез и гетеротрофное питание, что представляет важный эволюционный шаг.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под микроскопом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одноклеточного животного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развития и размножения одноклеточных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одноклеточных в экосистеме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звено пищевой цепи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служат пищей для рачков, планктона и мелких животных, поддерживая баланс экосистем.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разрушении остатков растений и животных, очищая водоёмы от загрязнений.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Способствуют естественной фильтрации и улучшению качества воды в природных условиях.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Влияют на биологический круговорот, обеспечивая баланс углерода и азота в водных и почвенных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— паразиты и болезни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является возбудителем амёбиаза, передающегося через загрязнённую воду и вызывающего сильные кишечные расстройства.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развиваются в теле кровососущих насекомых, вызывая африканскую сонную болезнь с симптомами лихорадки и нарушений сна.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своевременного лечения эти паразитарные болезни могут привести к серьезным осложнениям и даже смерти у людей и животных.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одноклеточных организмов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1674 году Антони ван Левенгук первым увидел одноклеточных в капле воды, создав микроскоп с высоким увеличением и назвав их "животными-невидимками".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открытия открыли невидимый микромир, что кардинально изменило представления о живой природе и создало основу для микробиологии.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8886" y="787575"/>
            <a:ext cx="7126228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одноклеточных в науке и медицине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направления применения одноклеточных: экология, медицина и биотехнологии, где их используют для улучшения здоровья и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играют ключевую роль в научных исследованиях и биомедицинских технологиях.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жизнь, 2020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одноклеточных животных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способна двигаться со скоростью до 2 мм в секунду благодаря слаженной работе ресничек.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может переключаться с фотосинтеза на питание органическими веществами при смене освещённости, показывая адаптивную гибкость.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образует цисты для защиты при пересыхании среды, что обеспечивает её длительное выживание в неблагоприятных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перспективы изучения одноклеточных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животные — ключевые участники экосистем и источник знаний для науки. Их исследование помогает создавать новые технологии в медицине и экологии, расширяя горизонты биологических открытий.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2026-05-08T12:51:29Z</dcterms:created>
  <dcterms:modified xsi:type="dcterms:W3CDTF">2026-05-08T12:51:29Z</dcterms:modified>
</cp:coreProperties>
</file>