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способы размножения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половой и бесполый способы размножения растений, их значение и примеры.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помогает растениям сохранять жизнь, расселяться и адаптироваться к разным условиям. Благодаря ему формируются новые популяции и поддерживается разнообразие видов.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размножаются?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основано на слиянии мужских и женских клеток, ведущем к образованию семян и увеличению генетического разнообразия.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полового и бесполого размножения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участия гамет, новые растения возникают из частей материнского организма, что обеспечивает быстрое и стабильное размножение.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развитию новых признаков у потомства, а бесполое сохраняет исходные свойства растений без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семян и их структура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и оплодотворения формируются семена, содержащие питательные вещества для роста растения. Семенная оболочка защищает зародыш и обеспечивает длительную жизнеспособность.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семенных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Яблоня, пшеница и горох размножаются семенами. Эти растения широко распространены и обеспечивают стабильное продолжение рода через семена.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Выживаемость семян в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могут долго храниться в почве — от нескольких месяцев до нескольких лет. Это позволяет растениям расселяться на новые территории и адаптироваться к изменяющимся условиям.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семенами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происходит, когда пыльца попадает на рыльце того же цветка или растения, что обеспечивает надёжное размножение без внешних факторов.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Само- и перекрёстное опыление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происходит благодаря переносу пыльцы разными агентами, например пчёлами, ветром или водой, и способствует генетическому разнообразию потомства.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468141"/>
            <a:ext cx="235634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роли опылителей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мухи передают пыльцу между цветами, обеспечивая опыление растений, таких как яблоня и морковь.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опыляют тропические цветы, перенося пыльцу с цветка на цветок во время поиска нектара.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млекопитающие, как летучие мыши, участвуют в опылении некоторых растений, особенно в ночное время.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цветковых растений используют половой способ, что обеспечивает генетическое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способов размножения помогает растениям быстрее адаптироваться и сохранять устойчивость.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видов по способу размножения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корневища — способ получения новых растений из участка подземного стебля. Такой метод применяют ирис, мята, ландыш для быстрого распространения.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делением корневища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позволяет растениям выживать и восстанавливаться в неблагоприятных условиях, создавая плотные заросли на одной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как запас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— это подземные органы, содержащие запас питательных веществ. Лук и чеснок используют луковицы для сохранения в холодное время и быстрого роста весной.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— источник восстановления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например у картофеля, служат для накопления питательных веществ, что помогает растению выживать зимой и снова развиваться с наступлением тепла.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неблагоприятных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и клубни обеспечивают выживание и восстановление популяций растений при экстремальных климатических условиях и повреждениях.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луковицами и клубнями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размножения черенками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формирования нового растения из черенка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— это специализированные горизонтальные побеги, которые растут от основного растения. Они образуют новые розетки и укореняются, формируя самостоятельные растения без участия семян.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усами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Земляника, клубника и хлорофитум активно используют усы для быстрого захвата территории. Это позволяет растениям эффективно заполнять пространство и быстро увеличивать численность популяций.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Бегония: простой способ размножения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бегонии отделённый лист способно легко укореняться при правильном увлажнении и температуре. Такой метод позволяет получить множество идентичных растений для домашнего выращивания.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Фиалка и её листовые ченки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Фиалка размножается частями листа, которые при посадке в субстрат быстро образуют корни и новые побеги. Этот способ подходит для размножения редких сортов в домашних условиях.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Тонкости размножения толстянки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Листовые черенки толстянки легко образуют корни в воде или почве. Такой метод широко применяется среди любителей комнатных растений для быстрого увеличения коллекции.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листовыми черенками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8692"/>
            <a:ext cx="4037700" cy="15972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характеристики полового и бесполого размножения. Показаны особенности, примеры и результат влияния на разнообразие и устойчивость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обоих способов повышает выносливость и адаптивность растений в природе и сельском хозяйстве.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учебник 2020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способов размножения растений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спорового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папоротники не используют семена, а размножаются с помощью спор. Споры легкие, переносятся ветром и способны сохранять жизнеспособность продолжительное время.
</a:t>
            </a:r>
            <a:endParaRPr lang="en-US" sz="1484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спорами у мхов и папоротников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играют важную роль в формировании влажных лесных экосистем. Они создают почвенный покров и служат основой для многих биологических сообществ.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сохранения сортовых качеств однородных культур, позволяя получать стабильный урожай с желательными характеристиками.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в сельском хозяйстве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Ускоряет размножение ценных растений, таких как картофель и виноград, обеспечивая более быстрое увеличение количества посадочного материала.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риск потери урожая под воздействием неблагоприятных условий и болезней благодаря постоянству наследуемых признаков.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в садоводстве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позволяет соединять подвой и привой, объединяя их лучшие качества. Этот метод увеличивает устойчивость к заболеваниям и улучшает урожайность фруктовых деревьев.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в цветоводстве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— простой и доступный способ размножения роз, смородины и винограда. Благодаря этому способу сохраняются сортовые признаки и ускоряется появление новых растений.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искусственных методов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размножение помогает контролировать качество и разнообразие растений, что особенно важно для коммерческого производства и сохранения редких сортов.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методы размножения растений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стабильность урожая выше при бесполом размножении на протяжении нескольких сезонов. Это особенно важно для овощных и ягодных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устойчивого и планомерного получения урожая фермеры предпочитают вегетативные методы 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Агрокультура: отчёт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способа размножения на урожайность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появлению новых комбинаций генов, что укрепляет защиту растений от вредителей и болезней.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его роль для растений
</a:t>
            </a:r>
            <a:endParaRPr lang="en-US" sz="2721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быстрое увеличение численности, но не привносит генетического обновления, что ограничивает адаптационные способности.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генетическое разнообразие делает культивируемые растения более уязвимыми к массовым вспышкам заболеваний.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 между способами размножения важно для сохранения здоровья и устойчивости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этап: CRISPR и геномное редактирование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новых молекулярных технологий для целенаправленного изменения генотипа и улучшения агрономических характеристик растений.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годы: автоматизация и роботизация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роботизированных систем для высокоточного размножения и ухода за растениями в теплицах и на полях.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годы: микроклональное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технологии массового производства идентичных растений с помощью тканей и клеток, что увеличило доступность редких и ценных сортов.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годы: биоинженерия и генная модификация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методов создания устойчивых и продуктивных растений с новыми свойствами, такими как устойчивость к засухе и вредителям.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размножении растений
</a:t>
            </a:r>
            <a:endParaRPr lang="en-US" sz="2797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многогранность способов размножения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методов размножения обеспечивает выживаемость и адаптацию растений, помогает сохранять экосистемы и повышать эффективность сельского хозяйства в современных условиях.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2026-05-08T17:12:40Z</dcterms:created>
  <dcterms:modified xsi:type="dcterms:W3CDTF">2026-05-08T17:12:40Z</dcterms:modified>
</cp:coreProperties>
</file>