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одного уравнения с двумя переменными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равенства к линии, кривой и множеству решений на плоскости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уравнение рисует фигуру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чисел на плоскости либо удовлетворяет уравнению, либо нет. Поэтому одно равенство может описывать целую линию, окружность или другую геометрическую форму, связывая вычисления с наглядным образом.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графиков уравнений с двумя переменными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графиков возникают из разных алгебраических структур уравнения: линейной, квадратной, произведения переменных или тождества.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вид уравнения, тем надёжнее можно предсказать форму и смысл его графика.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11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 уравнения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Упорядоченная пара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называют пару чисел \((x; y)\), которая после подстановки делает равенство верным. Важно сохранять порядок координат, потому что перестановка значений часто меняет результат.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\(x + y = 5\) пара \((2; 3)\) подходит, так как сумма равна пяти. Пара \((1; 1)\) не подходит, поскольку равенство нарушается.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решению соответствует точка на координатной плоскости. Все точки, удовлетворяющие уравнению, образуют его график, то есть геометрическое множество решений.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точки-решения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строится на осях Ox и Oy, которые пересекаются в начале координат O(0; 0). Именно здесь удобно отслеживать положение всех точек, связанных с уравнением.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задаётся абсциссой и ординатой. Если хотя бы одна из них изменится, точка займёт другое положение, поэтому решение уравнения всегда фиксируется как конкретная пара чисел.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 отмечают все точки, координаты которых удовлетворяют равенству. Их совокупность и есть график уравнения, а не отдельная случайная точка или единственный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8071" y="1692150"/>
            <a:ext cx="3564609" cy="310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и его график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вида \(ax + by + c = 0\), где \(a\) и \(b\) не равны нулю одновременно, всегда задаёт прямую. Это самый простой тип графика с одной линией и без изгибов.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наклона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\(y = kx + b\) показывает, как коэффициенты влияют на прямую. Число \(b\) задаёт точку пересечения с осью Oy, а \(k\) определяет наклон.
</a:t>
            </a:r>
            <a:endParaRPr lang="en-US" sz="1150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и убывание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\(k &gt; 0\), прямая поднимается вправо; если \(k &lt; 0\), она опускается. При \(k = 0\) получается горизонтальная линия, параллельная оси Ox.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Бесконечное продолжение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график не ограничен отрезком. Он продолжается в обе стороны бесконечно, поэтому на рисунке отображается лишь его часть, достаточная для распознавания формы.
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и горизонтальные прямые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87371" y="3640725"/>
            <a:ext cx="40605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\(y = b\) задаёт прямую, параллельную оси Ox. Здесь фиксирована ордината, а абсцисса свободно изменяется, и потому линия тянется влево и вправо без наклона.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640725"/>
            <a:ext cx="40605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\(x = a\) задаёт прямую, параллельную оси Oy. Все её точки имеют одинаковую абсциссу, а ордината может быть любой, поэтому линия идёт строго вверх и вниз.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Нелинейные уравнения и кривые на плоскости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4125" y="1769025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переменной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появляется квадрат, график часто становится кривой. Например, \(y = x^2\) задаёт параболу, симметричную относительно оси Oy и открывающуюся вверх.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7000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квадратов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\(x^2 + y^2 = 16\) описывает окружность радиуса 4. Здесь все точки равноудалены от начала координат, поэтому график полностью определяется одним числом.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01805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переменных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\(xy = 6\) задаёт гиперболу с двумя ветвями. Оно показывает, что изменение одной переменной компенсируется изменением другой, сохраняя постоянное произведение.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270425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Нелинейность влияет не только на внешний вид, но и на симметрию графика, его расположение и число характерных частей. Поэтому анализ вида уравнения особенно важен.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уравнений и соответствующих графиков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уравнение, геометрический образ и число решений связаны между собой.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с двумя переменными обычно задаёт не одно число, а целое множество допустимых точек.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устанавливают геометрический смысл уравнения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уравнения от преобразования до построения графика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подстановка
</a:t>
            </a:r>
            <a:endParaRPr lang="en-US" sz="521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принадлежит ли точка графику уравнения.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11 класс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проверка заменяет построение множества точек и помогает быстро отбирать нужные пары координат.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иметь уравнение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с двумя переменными важен не один ответ, а все пары, которые делают равенство верным.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переменных, тем чаще решений становится бесконечно много; противоречие, напротив, полностью исключает график.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11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графиков и система двух уравнений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пересечения — одно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графика пересекаются, каждая общая точка одновременно удовлетворяет обоим уравнениям. Именно её координаты и образуют решение системы. На рисунке удобно выделить такую точку цветом, чтобы связь алгебры и геометрии читалась сразу.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пересечения или полное совпадение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линии не встречаются, общих точек нет и система не имеет решений. Если же графики совпадают, любая их точка подходит одновременно обоим уравнениям, поэтому решений становится бесконечно много. Это хорошо видно на парных кривых.
</a:t>
            </a:r>
            <a:endParaRPr lang="en-US" sz="12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график может не существовать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множество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ни одна пара чисел не делает равенство верным, множество решений пусто. В действительных числах у такого уравнения нет графика, хотя само уравнение записано корректно.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Противоречие в правой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сумма квадратов не может быть отрицательной, поэтому уравнения вида x² + y² = -5 не имеют решений. Проверка таких случаев начинается с анализа свойств выражений.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точек на плоскости тоже является ответом задачи. Умение распознавать пустое множество помогает не тратить время на бесполезное построение и сразу делать верный вывод.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формы уравнений и их признаки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стандартных записей помогает быстрее определить тип графика и его основные свойства.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уравнения позволяет сразу узнавать график и заранее понимать его ключевые свойства.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и начала математического анализа, 11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графиков уравнений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x² симметричен относительно оси Oy. Если известна одна ветвь и вершина, вторую часть можно получить зеркальным отражением без дополнительных вычислений.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x² + y² = r² задаёт фигуру, симметричную относительно обеих осей и начала координат. Достаточно построить часть окружности, чтобы затем восстановить остальные участки.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xy = c характерна симметрия относительно начала координат. Это упрощает построение: достаточно найти несколько точек в одной области и перенести их по правилу симметрии.
</a:t>
            </a:r>
            <a:endParaRPr lang="en-US" sz="11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параметры меняют график уравнения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параболы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квадратном трёхчлене коэффициент a влияет на ширину ветвей, b смещает вершину, а c определяет пересечение с осью Oy. Вместе они задают положение и вид кривой.
</a:t>
            </a:r>
            <a:endParaRPr lang="en-US" sz="1150" dirty="0"/>
          </a:p>
        </p:txBody>
      </p:sp>
      <p:sp>
        <p:nvSpPr>
          <p:cNvPr id="12" name="Text 3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y = kx + b коэффициент b поднимает или опускает прямую, не меняя её наклон. Поэтому по нему легко увидеть, где график пересекает ось Oy.
</a:t>
            </a:r>
            <a:endParaRPr lang="en-US" sz="1150" dirty="0"/>
          </a:p>
        </p:txBody>
      </p:sp>
      <p:sp>
        <p:nvSpPr>
          <p:cNvPr id="13" name="Text 4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x² + y² = r² параметр r задаёт радиус окружности. При его росте фигура расширяется, а при уменьшении сжимается к центру.
</a:t>
            </a:r>
            <a:endParaRPr lang="en-US" sz="11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радиуса окружности при росте параметра r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растёт быстрее радиуса, потому что зависит от квадрата параметра, а не от него самого.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r меняет график нелинейно: каждое новое значение даёт всё больший прирост площади.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круга S = πr²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2440" y="1341921"/>
            <a:ext cx="254651" cy="2037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210801"/>
            <a:ext cx="254651" cy="2037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5625" y="3057322"/>
            <a:ext cx="188253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2426" y="3939804"/>
            <a:ext cx="254651" cy="226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 геометрического смысла уравнения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помогают описывать траектории движения, зависимость величин и границы возможных состояний. Геометрическая форма уравнения делает такие модели наглядными и удобными для проверки.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моделировании процессов важно быстро сравнивать разные зависимости и искать допустимые значения. Координатная интерпретация уравнения облегчает построение алгоритмов и визуализацию данных.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позволяет видеть ограничения, точки равновесия и области, где условие выполняется. Это особенно полезно при анализе спроса, затрат и допустимых комбинаций переменных.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11 класса эта тема соединяет преобразование формул с чтением графиков. Такой подход готовит к системам уравнений, функциям и элементам аналитической геометрии.
</a:t>
            </a:r>
            <a:endParaRPr lang="en-US" sz="8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становится наглядной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с двумя переменными описывает множество точек, а его график сразу показывает все решения. Именно поэтому геометрический смысл делает алгебру понятной, проверяемой и полезной.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2026-05-30T05:06:53Z</dcterms:created>
  <dcterms:modified xsi:type="dcterms:W3CDTF">2026-05-30T05:06:53Z</dcterms:modified>
</cp:coreProperties>
</file>