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способы размножения и этапы развития живых существ.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и развития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главные процессы поддержания жизни на Земле. Они присутствуют во всех организмах, от микробов до человека, и влияют на наследственность и адаптацию.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 одноклеточных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например бактерии, размножаются делением: одна клетка делится на две идентичные, обеспечивая быстрое увеличение численности.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 и дрожжей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почковании на материнском организме появляется отросток, который отделяется и становится самостоятельной особью, как у дрожжей и гидры.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части тела — клубни, корни, побеги — для размножения, например картофель размножается клубнями, быстро восстанавливаясь и распространяясь.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бесполого размножения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особенности и примеры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половое размножение происходит при слиянии яйцеклетки и сперматозоида, что создаёт генетически уникальное потомство, например у млекопитающих.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у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растения, такие как яблоня и пшеница, обеспечивают генетическое разнообразие через перекрёстное опыление с помощью насекомых и ветра.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размножения в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генов при половом размножении способствует появлению новых признаков и адаптации, что поддерживает разнообразие видов 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бесполого размножения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увеличение численности, позволяя видам быстро осваивать новые территории и благоприятные условия.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сохраняет успешные генетические признаки, так как потомки являются точными копиями родителей без изменений.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генетического разнообразия снижает устойчивость популяции к болезням и изменению окружающей среды, увеличивая риск вымирания.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полового размножения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создаваемое половым размножением, способствует адаптации видов к изменяющимся условиям среды и борьбе с болезнями.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требует времени и энергозатрат на поиск партнёров и размножение, что замедляет рост численности потомства.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служит основой для эволюционных изменений, формируя новые биологические признаки и улучшая приспособленность.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наличия двух партнёров ограничивает воспроизводство в малых или разреженных популяциях, создавая риски демографического сжатия.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0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31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056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806" y="1638300"/>
            <a:ext cx="1326989" cy="133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85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у картофеля
</a:t>
            </a:r>
            <a:pPr algn="ctr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 — подземными утолщёнными побегами, которые дают начало новым растениям, позволяя быстро восстанавливаться и распространяться на больших территориях.
</a:t>
            </a:r>
            <a:endParaRPr lang="en-US" sz="1124" dirty="0"/>
          </a:p>
        </p:txBody>
      </p:sp>
      <p:sp>
        <p:nvSpPr>
          <p:cNvPr id="10" name="Text 2"/>
          <p:cNvSpPr txBox="1"/>
          <p:nvPr/>
        </p:nvSpPr>
        <p:spPr>
          <a:xfrm>
            <a:off x="2345925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у лука и тюльпанов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— видоизменённые побеги с запасом питательных веществ, служащие для размножения и перезимовки у многих растений, например у лука и тюльпанов.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59105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у земляники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образует длинные побеги — усы, с помощью которых укореняются новые растения, обеспечивая быстрое распространение без семян.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388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отпрыски у тополя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Тополь размножается корневыми отпрысками — новыми побегами, возникающими из корней, что позволяет ему захватывать территорию и быстро обновлять заросли.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вегетативного размножения у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у млекопитающих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оплодотворение происходит внутри тела матери, где развивается эмбрион, получая питание через плаценту, что обеспечивает защиту и рост.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рождается полностью сформированным и требует длительного ухода родителей для выживания и успешного развития, что характерно для человека и домашних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рыб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могут размножаться внешним оплодотворением, выпускают икру и молоки в воду, как щука и треска, что обеспечивает большое количество потомства для выживания.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встречается у акул и гуппи, некоторые виды, например морской конёк, проявляют необычную заботу о потомстве, что повышает шансы на успех.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гермафродитизма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встречается у дождевых червей, моллюсков и некоторых рыб, где один организм имеет и мужские, и женские половые органы, позволяя выполнять обе функции.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в природе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для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повышает вероятность размножения в условиях низкой численности или изолированности, обеспечивая гибкость и выживаемость популяций.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птиц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гнезда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сооружают разнообразные гнезда — от простых куколок на земле до сложных конструкций на деревьях, обеспечивая безопасность будущему потомству.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согревают яйца своим телом, поддерживая оптимальную температуру для развития эмбрионов внутри яиц.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яйца, количество которых зависит от вида: от 4–6 у воробья до 20 у страуса, подготовленных для дальнейшего 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и воспитание птенцов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рождаются беспомощными и нуждаются в уходе и кормлении, которые обеспечивают оба родителя, до тех пор, пока птицы не станут самостоятельными.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амфибий: стажди и факторы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икры к головастику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откладывают яйца в воду, где из них вылупляются личинки — головастики с жабрами. Этот этап жизненно важен для перехода из водной среды к наземной.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превращение в взрослую особь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постепенно меняют тело, теряя жабры и развивая конечности. Этот процесс длится в зависимости от условий среды, включая температуру и качество воды.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освещённость и экологическая чистота воды существенно влияют на скорость и успешность метаморфоза амфибий, что отражается на их выживаемости.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насекомых: этапы цикла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яйца, из которого вылупляется личинка, активно питающаяся и растущая в течение своего развития.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личинка превращается в неподвижную куколку, в которой происходят значительные внутренние изменения, подготавливающие насекомое к взрослой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завершении стадии куколки организм трансформируется во взрослое насекомое с полностью сформированными органами и способностями к размножению.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насекомые, например кузнечики, проходят неполный метаморфоз, где отсутствует стадия куколки; развитие происходит с постепенным изменением.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различных организмов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стадий развития у растений, амфибий и насекомых демонстрирует общие и отличительные черты жизненных циклов.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проходят через последовательные стадии развития, адаптированные к их образу жизни и окружающей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прямого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прямом развитии молодые особи похожи на взрослых и не имеют стадии личинки. Такой тип наблюдается у млекопитающих, птиц и большинства рептилий и обеспечивает быстрое приспособление.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непрямое развитие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непрямого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включает личиночную стадию, значительно отличающуюся по форме и образу жизни. Примером служат амфибии и насекомые, где метаморфоз помогает освоить разные экологические ниши.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человека во внутриутробный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эмбрионального развития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ходе индивидуального развития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тела сопровождается увеличением размеров и массы, что является первой фазой развития у человека и большинства млекопитающих.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специализация органов и тканей обеспечивают функциональную зрелость организма для адаптации к окружающей среде.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вызывает изменения в организме подростка: изменение голоса, рост волос и активизацию гормональной деятельности для репродуктивной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 среды в развитии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задаёт основные биологические характеристики и предрасположенности, определяя потенциал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проявляется в качестве питания, условиях жизни и внешних факторах, способствующих или препятствующих развитию.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признаки и способности формируются на основе взаимодействия наследственных факторов и условий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размножения и развития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в воздухе и воде негативно влияют на здоровье потомства, уменьшая шансы на выживание и вызывая мутации.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популяций рыб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Ядохимикаты приводят к массовой гибели рыб, особенно в водоёмах с промышленными стоками, нарушая пищевые цепи.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и пестициды ухудшают качество среды обитания амфибий, снижая их репродуктивную способность и устойчивость к болезням.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важная роль размножения и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размножения и развития обеспечивают выживание и эволюцию жизни на Земле, формируя устойчивость экосистем и поддерживая биоразнообразие.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2026-05-09T12:03:45Z</dcterms:created>
  <dcterms:modified xsi:type="dcterms:W3CDTF">2026-05-09T12:03:45Z</dcterms:modified>
</cp:coreProperties>
</file>