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Criticising and apologising: useful English for school life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критика, извинения и ответы на замечания в школьных диалогах.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9434" y="0"/>
            <a:ext cx="44536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these speaking skills matter in Grade 9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общение на английском становится практичным: пары, проекты, ответы у доски и чаты. Умение мягко критиковать и спокойно извиняться помогает решать недоразумения без лишнего напряжения и звучать естественно в школьных ситуациях.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criticising in English communication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о проблеме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в английском языке помогает назвать ошибку, неудобство или нарушение договорённости. Главное — говорить о конкретной ситуации, чтобы собеседник понял, что именно нужно исправить.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мягкая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речи критика может быть прямой, но в школе чаще выбирают более вежливый вариант. Он звучит спокойнее и лучше подходит для общения с одноклассниками и учителем.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Конструктивная критика обычно описывает поступок, а не человека: например, опоздание или неверный ответ. Так легче обсудить проблему без обид и лишних эмоций.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под ударом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Неполезная критика звучит как нападение на самого человека: такие фразы унижают и не помогают исправить ситуацию. В школьном общении их лучше избегать.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features of constructive criticism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Конструктивная критика начинается с факта, а не с ярлыка. Вместо общих обвинений лучше назвать конкретную проблему, например: The homework is incomplete или The answer is incorrect.
</a:t>
            </a:r>
            <a:endParaRPr lang="en-US" sz="1306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 делает замечание менее резким. Для этого используют смягчающие слова и формулы: Could you… Please… I think… — они помогают говорить спокойно и без давления.
</a:t>
            </a:r>
            <a:endParaRPr lang="en-US" sz="1318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Предлагаем шаг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критика не останавливается на замечании: она показывает решение. Это может быть просьба исправить ответ, пересдать работу, уточнить правило или договориться о новом сроке.
</a:t>
            </a:r>
            <a:endParaRPr lang="en-US" sz="12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Harsh criticism and polite criticism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критика часто звучит обвинительно и обобщённо. Слова always и never усиливают конфликт, а сарказм делает замечание неприятным и трудным для спокойного ответа.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грубости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You are always late или You never help focus on the person, а не на поступке. Такие слова быстро вызывают защитную реакцию и спор вместо решения проблемы.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критика выглядит точнее и спокойнее: You were late today, There is a mistake here, Could you help with the project? Она оставляет пространство для ответа.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разговоре мягкая форма помогает сохранить отношения и быстрее договориться. Изображение может показать разницу между конфликтной сценой и спокойным диалогом одноклассников.
</a:t>
            </a:r>
            <a:endParaRPr lang="en-US" sz="11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make a polite comment or complaint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построить замечание ясно, вежливо и без личных оскорблений.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an apology means in English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в английском языке показывает, что человек понимает свою ошибку и её последствия. Простое sorry становится сильнее, если ясно сказано, что именно было не так.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3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I’m sorry, I apologize, Sorry about that помогают выразить сожаление. Они подходят для школьных ситуаций, когда нужно быстро и вежливо отреагировать на проблему.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звучат извинения с уточнением: I’m sorry for being late или I’m sorry I interrupted you. Конкретика делает речь честнее и понятнее для собеседника.
</a:t>
            </a:r>
            <a:endParaRPr lang="en-US" sz="1196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ограничиваться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sorry без объяснения и исправления часто кажется недостаточным. Важно показать, что ошибка понята, а в будущем человек постарается вести себя иначе.
</a:t>
            </a:r>
            <a:endParaRPr lang="en-US" sz="11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structure of a strong apology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 — назвать действие прямо и без оправданий. Такое начало помогает собеседнику понять, что человек не уходит от ответственности и действительно замечает свою ошибку.
</a:t>
            </a:r>
            <a:endParaRPr lang="en-US" sz="1326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задело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выражает сожаление и показывает понимание последствий. Фразы I know it was rude или I understand it caused a problem делают извинение более убедительным.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исправить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 — предложить реальное действие: wait my turn next time или catch up after school. Именно конкретное исправление показывает ответственность, а не простое сожаление.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типичным ошибкам в школьном общении.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weakens an apology the most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извинение звучит убедительнее, если человек спокойно говорит о своей части ответственности и сразу предлагает конкретный следующий шаг.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доверие ослабляют оправдания и отсутствие действий после слов. Сильное извинение должно подтверждаться поступком.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Criticising and apologising in messages and chats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без 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текст легко звучит резче, чем в устной речи. Короткое Why are you late? может показаться грубым, если не добавить вежливую форму.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ясно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использовать спокойные и понятные фразы: Could you tell me why you were late? или I’m sorry for the delay. Так сообщение воспринимается мягче и точнее.
</a:t>
            </a:r>
            <a:endParaRPr lang="en-US" sz="1191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резкости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Капслок, слишком короткие реплики и сухие команды делают текст напряжённым. Вежливое обращение и полные фразы помогают сохранить уважительный стиль общения.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Уточняйте недоразумение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сообщение поняли неправильно, важно быстро объяснить смысл. Эмодзи могут смягчить тон, но они не заменяют ясное и вежливое содержание.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неудачные английские фразы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мысль звучит грубо или вежливо. Мягкая формулировка делает замечание точнее и снижает напряжение.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фраза обычно звучит точнее, не атакует личность и оставляет больше шансов на спокойный ответ.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критики и извинения в школьном английском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защищаются при критике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 и страх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замечание звучит резко, человек может почувствовать стыд или страх наказания. Тогда он думает не о решении проблемы, а о том, как защититься и не потерять уважение.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 усиливает реакцию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особенно остро переживают критику при одноклассниках или учителе. Публичное замечание часто воспринимается как унижение, даже если сама ошибка небольшая и легко исправляется.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голос, конкретный факт и отсутствие насмешки уменьшают напряжение. Слова maybe, could и perhaps помогают сделать английскую фразу мягче и безопаснее для собеседника.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где человека сравнивают с другими, обычно вызывают сопротивление. Лучше говорить о конкретном действии, а не о том, кто хуже или лучше в 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спокойно принять критику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 эмоций к решению проблемы.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" y="0"/>
            <a:ext cx="35428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I-statements вместо обвинений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I-statements помогают описать своё чувство и причину без прямого обвинения. Вместо грубого You are rude можно сказать, что вас задело или смутило конкретное действие.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спокойнее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говорит I felt upset when you interrupted me, собеседник слышит не нападение, а честное сообщение о переживании. Так проще обсудить проблему без спора.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полезны в паре, группе и на уроке. Они помогают сохранить уважение, даже если вы не согласны, и дают шанс другому человеку ответить спокойно.
</a:t>
            </a:r>
            <a:endParaRPr lang="en-US" sz="12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факторов доверия в школьном общении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вернуть доверие после извинения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слова sorry недостаточно: важно, чтобы человек показал готовность исправиться и не повторять ошибку в следующий раз.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доверие возвращают план и последующие действия; одно вежливое извинение без дела работает слабее.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извинение не принимают сразу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быть слишком расстроен, чтобы простить сразу. В этот момент важно не давить, а спокойно сказать: I understand и дать собеседнику время.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 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эмоции сильные, лучше остановить спор и не требовать немедленного ответа. Фраза Take your time помогает сохранить уважительный тон и не ухудшить ситуацию.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Позже, после спокойного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успокоится, можно ещё раз коротко признать ошибку и показать ответственность. Спокойное повторение извинения часто воспринимается лучше, чем настойчивые оправдания.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в групповой работе и заданиях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результате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лучше обсуждать не виноватого, а то, как улучшить итог. Фразы The introduction needs more facts или We need to check the spelling помогают сосредоточиться на задаче.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Раздаём роли ясно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каждого есть понятная часть работы, меньше поводов для споров. Если что-то не сделано, можно спокойно сказать Let's divide the tasks again и предложить новый план.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Уважаем чужой вклад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 и обесценивание мешают работе сильнее, чем сама ошибка. Вежливый тон показывает, что вы цените усилия одноклассников и хотите общий успех, а не ссору.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Исправляем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замечания важно предложить следующий шаг: проверить текст, дописать пример или переписать абзац. Тогда критика становится полезной частью работы, а не личной претензией.
</a:t>
            </a:r>
            <a:endParaRPr lang="en-US" sz="11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школьные ситуации и лучшие ответы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школьном английском соединить признание факта, короткое извинение и конкретное действие по исправлению.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ответ всегда показывает три вещи: признание, краткое извинение и конкретный шаг к исправлению.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school communication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зрелого общения на английском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поступке, не о 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описывать конкретное действие, а не навешивать ярлык на личность. Фраза You were late today звучит точнее и спокойнее, чем грубое обвинение в безответственности.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Признавать свою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ответ начинается с честности: Yes, I made a mistake. Такое признание не унижает, а показывает ответственность и готовность обсуждать проблему без лишнего спора.
</a:t>
            </a:r>
            <a:endParaRPr lang="en-US" sz="1297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Исправлять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общение не заканчивается словами. Если ошибка уже случилась, важно назвать следующий шаг: поправить, уточнить, доделать или извиниться ещё раз, когда это нужно.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честность с уважением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критика в английском языке звучит конкретно и вежливо, а сильное извинение всегда показывает признание ошибки и готовность исправить её. Так сохраняются уважение и хорошие отношения.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2026-05-31T11:23:11Z</dcterms:created>
  <dcterms:modified xsi:type="dcterms:W3CDTF">2026-05-31T11:23:11Z</dcterms:modified>
</cp:coreProperties>
</file>