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Бажов: писатель уральских сказов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создал сказы о труде, честности и чудесах Урала — для всех, кто любит родную землю.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 жизни и книгах Бажова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 родился и рос на Урале, где гремели заводы, жили старатели и камнерезы. Его детские впечатления и услышанные народом истории помогли создать мир сказов: живой, бережный и удивительный.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 в Сысерти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1879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Бажов родился в Сысерти Пермской губернии. С самого начала его жизнь была связана с уральской природой и рабочими людьми, которые составляли обычный быт края.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матери и народных историй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знала народную речь, песни и сказки. Бажов слышал рассказы о труде и природе, об удивительных событиях — и позже перенёс это в литературные истории, сохранив тепло устного слова.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отца на заводе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работал на заводе. Поэтому с детства Бажов узнавал, как устроен труд: что значит стараться, терпеть, доводить дело до результата. Эти наблюдения позже стали основой многих образов.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любовь к чтению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читал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много читал и интересовался историей родного края. Это помогло ему лучше понимать прошлое, видеть связи между событиями и сохранять уважение к народной памяти.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учебные заведения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Екатеринбургском духовном училище, а затем в Пермской духовной семинарии. Учёба формировала внимательность к слову, точность и умение запоминать рассказы.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слову и рассказу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развивал способность бережно передавать мысли и детали. Ему было важно, как звучит речь, как строится рассказ, и как оживает смысл в живых примерах.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профессии Бажова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Бажов работал учителем в сельских школах. Общение с детьми и наблюдение за жизнью в посёлках помогали ему лучше слышать реальные разговоры и приметы времени.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записывал местные рассказы и впечатления. Так складывались знания о тех, о ком будут сказы: мастеровых, старателях и простых тружениках, чьи судьбы важны.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занимался журналистикой и бывал в разных местах Урала. Он знакомился с бытом рабочих и учился смотреть на событие глазами людей, участвующих в нём.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Бажов сохранил в своих книгах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Бажова оживает старый горнозаводской Урал: рудники, заводы, каменные копи. Читатель чувствует, как труд и добыча формировали характер людей и их привычный уклад.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передают особую атмосферу края, где каждый день зависит от мастерства. Труд здесь не фон, а важная часть жизни, которая проверяет героев и раскрывает их нравственные качества.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и детали повседневности — мастерские, деревни, места, где ценили умелые руки. Бажов показывает не только работу, но и отношение к делу: аккуратность, терпение, ответственность.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 сказах ощущается память о том, как народ рассказывал о чудесах рядом с обычной реальностью. Так истории превращаются в художественный взгляд на родную землю.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как особый жанр у Бажова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народная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— это история, где слышится живой голос рассказчика. В таких текстах чувствуется связь с народным творчеством: звучат разговорные слова, уральские выражения и интонация устного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литература и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сюжет и композицию создаёт писатель. Поэтому сказ соединяет традицию и авторскую работу: обычное превращается в удивительное, а испытание героя становится понятным и запоминающимся.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связана с трудом и мастерством: именно они чаще всего приводят героев к успеху или испытанию.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рядом с реальной жизнью появляется чудесное, а нравственные решения помогают понять, какой путь герой выбирает.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сказов Бажова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5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тем взято из текста задания; значения в круговой диаграмме — условные, отражают относительную значимость (точных процентов нет).
</a:t>
            </a:r>
            <a:endParaRPr lang="en-US" sz="9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«Малахитовая шкатулка» — главная книга Бажова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«Малахитовая шкатулка» впервые вышел в 1939 году. В него вошли сказы, объединённые общим ощущением Урала, труда и красоты камня.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малахитом — зелёным уральским камнем. Он становится символом богатства недр, тайны и мастерства, которое рождается из долгой работы.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истории читатель узнаёт, как природа и люди влияют друг на друга: камень отражает характер мастера, а труд раскрывает его выбор и честность.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62718"/>
            <a:ext cx="10121400" cy="4807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сказы Бажова и их герои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известных сказа и главных героев. В каждом сюжете герой проходит испытание, а ключевыми качествами становятся честность, трудолюбие и верность делу.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 разных историях действуют и мастера, и обычные люди, и «хранители» уральных тайн. Общим остаётся проверка характера через труд и нравственный выбор.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Бажов, «Малахитовая шкатулка».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7257815"/>
            <a:ext cx="632400" cy="505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связь с недрами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 — образ, связанный с уральскими недрами и камнями. Она напоминает, что земля хранит тайны, а красота появляется не случайно, а через строгий порядок природы.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Волшебство, похожее на реальность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сила чувствуется рядом с обычной жизнью горнозаводского Урала. Чудесное в сказах не отрывается от быта: оно будто вырастает из трудовых забот и наблюдательности мастеров.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главный закон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народные представления о волшебных силах природы и мысль о долге человека. Поэтому Хозяйка «проверяет» героев честностью, смелостью и трудолюбием, а не удачей.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«Каменный цветок» и Данила-мастер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совершенном камне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Данила-мастер стремится создать не просто красивую вещь. Он хочет добиться настоящего мастерства, чтобы в камне ожила точность замысла и уважение к труду.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труда и терпения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к идеалу Данила учится терпению и верности своему делу. Он снова и снова работает, оттачивая руки, пока результат не станет настоящим искусством.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 символ красоты мастерства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цветок превращается в знак того, что красота рождается через труд. Герой получает смысл: мастерство — это дорога, по которой идут честно и упорно.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сказ Бажова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звеньев: рассказчик → быт Урала → необычный герой/сила → испытание → проверка характера → итог. Причинно-следственная связь определяет судьбу персонажа.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Бажова звучат образно и просто: читатель словно слышит живой рассказ. Благодаря этому сказы легко пересказывать, запоминать и возвращаться к ним, как к знакомой истории.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сказов Бажова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сказах встречаются пословицы и уменьшительные формы, народные сравнения и уральские слова. Эти приёмы помогают передать местный говор и сделать речь героя убедительной и «настоящей».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язык работают вместе: интонация поддерживает напряжение, а короткие выразительные формулы подводят к важному выводу. Так народная традиция превращается в авторскую литературу.
</a:t>
            </a:r>
            <a:endParaRPr lang="en-US" sz="27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Бажов работал и учился по-разному, а затем собрал уральские рассказы и превратил их в литературные сказы.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хронологии видно: интерес к слову и наблюдения за жизнью родного края постепенно переросли в авторское творчество. Книга 1939 года стала итогом накопленного материала.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П. П. Бажове (годы и события из предоставленного описания).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Бажов важен для литературы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сохранил для читателей живую память о жизни уральского края начала XX века. Через его тексты понятны будни камнерезов, старателей, рабочих и мастеров, ценящих дело.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видеть ценность труда и уважать мастерство. Читатель замечает: важнее не случай, а характер человека и готовность доводить работу до смысла.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показывают, как народные предания могут стать полноценными художественными книгами. Бажов не только пересказывает, но и превращает легенду в понятный, выразительный рассказ.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тропинки к малахиту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Уральском крае имя Бажова поддерживают экспозиции музеев и памятные места. Там малахит и образы мастеров помогают почувствовать связь сказов с реальными традициями горнозаводского Урала. Такая «география памяти» вдохновляет на чтение.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Даниле-мастеру и неуловимой Хозяйке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памятники и школьные проекты часто обращаются к героям Бажова. Детям знакомы Данила-мастер и Хозяйка Медной горы, потому что их черты легко представить: упорство, честность, любовь к делу. Эти образы «живут» в городе и на уроках.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иллюстрациях и детских книгах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горы, Данила-мастер и малахит стали культурными символами Урала. В детских изданиях они появляются на иллюстрациях, в пересказах и рисунках, где волшебство показано через труд. Так сказ превращается в часть повседневной культуры.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в памяти Урала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128588"/>
            <a:ext cx="10121400" cy="56411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Павле Петровиче Бажове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перечисляет основные биографические сведения и ключевые ориентиры творчества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и тем творчества здесь особенно заметна: родной край и люди, чьи истории слышал Бажов, стали основой литературного наследия.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П. П. Бажове (из предоставленного описания).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расширяют понимание богатства русской культуры. Через уральские традиции и народные предания читатель узнаёт, как связан родной край с литературой и общими ценностями.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подчёркивают, что честность, терпение и настойчивость важнее случайной удачи. Когда герой выбирает правильный путь, меняется и итог истории, и его собственная судьба.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учат замечать красоту в обычной жизни. Природа Урала в рассказах не просто фон: она становится источником внимания, вдохновения и уважения к земле.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Бажова помогают уважать труд и видеть результат работы в мелочах. Герои проходят путь, где мастерство складывается из опыта, терпения и ответственности перед делом.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сказы Бажова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 и его место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Бажов создал особый мир уральских сказов, соединяющий народные предания, реальную жизнь и художественное воображение. Его книги сохраняют память о труде и традициях Урала и остаются частью школьного чтения.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2026-05-12T20:35:02Z</dcterms:created>
  <dcterms:modified xsi:type="dcterms:W3CDTF">2026-05-12T20:35:02Z</dcterms:modified>
</cp:coreProperties>
</file>