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понятие и границы живой оболочки Земли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проходит граница жизни на Земле.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основа целостного взгляда на Землю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биосферы показывает, как связаны воздух, вода, суша и живые организмы. Это помогает понять круговороты веществ, устойчивость природы и влияние человека на планету.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биосферы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биосфере относят нижние слои атмосферы, где встречаются микроорганизмы, споры и переносимые ветром частицы живого происхождения. Здесь жизнь возможна лишь при наличии подходящих условий.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 Земли входит в биосферу целиком: от поверхностных вод до глубин океана. Вода служит средой обитания для огромного числа организмов и обеспечивает обмен веществ.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биосферу включают почвенный слой и верхнюю часть литосферы, где есть влага, воздух и питательные вещества. Именно здесь особенно активно взаимодействуют живые организмы и горные породы.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существует отдельно от неживой природы. Живые организмы постоянно изменяют окружающую среду, а условия среды, в свою очередь, определяют состав и распределение жизни.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часть Земли, где реально существует жизнь. Она объединяет все организмы и среды их обитания в единую природную систему, связанную обменом веществ и энергии.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 и учение о биосфере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работа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участвуют в выветривании горных пород, формировании почв и образовании осадочных пород. Их деятельность изменяет химический состав окружающей среды и создает новые природные условия.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Биогенная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ключевых идей ученого стала биогенная миграция атомов. Она объясняет, как химические элементы проходят через живые организмы и снова возвращаются в природу.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связало биологию, геологию и химию в единую картину. Благодаря этому биосферу стали понимать как исторически развивающуюся систему, а не как набор отдельных сред.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рассматривал живые организмы как мощную геологическую силу. По его мысли, именно живое вещество активно преобразует поверхность Земли и влияет на ее долгую природную историю.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 и место биосферы в их 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подчеркивает, что биосфера занимает лишь часть каждой оболочки и особенно тесно связана с их границами.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сосредоточена там, где сочетаются вода, свет и приемлемые условия среды; с удалением от поверхности ее плотность резко падает.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биосферы по В. И. Вернадскому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совокупность всех организмов биосферы: растений, животных, грибов, бактерий и архей. Именно они обеспечивают основные процессы жизни, роста, разложения и преобразования вещества.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природные воды особенно ярко показывают взаимодействие компонентов биосферы. В них одновременно присутствуют минеральная основа, органические остатки и активная деятельность живых существ.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формируется без непосредственного участия жизни. К нему относят горные породы, минералы и воду, которые создают основу среды, но сами не являются результатом жизнедеятельности.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 биосферу как целостную систему. Живое и неживое в ней не противопоставлены, а постоянно взаимодействуют, создавая условия для устойчивого существования жизни.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возникает при совместном действии живых организмов и неживой природы. Так формируются почвы, природные воды, ил и некоторые осадки, где природа и жизнь тесно связаны.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в разных оболочках Земли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жизни в разных средах неодинаковы и зависят от температуры, давления, освещенности и наличия воды.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пределы жизни наблюдаются в воде, а в атмосфере и литосфере они сильнее ограничены физическими условиями.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обобщенные данные о распространении жизни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биосферы в атмосфере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поднятием в атмосферу температура становится все ниже, а условия — все менее благоприятными для организмов. Поэтому основная масса жизни сосредоточена в нижних слоях воздуха.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 и 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высотах усиливается ультрафиолетовое излучение и резко уменьшается содержание влаги. Эти факторы делают существование большинства организмов невозможным без специальных защитных приспособлений.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зона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организмов и биологических частиц находится ниже 10–15 километров. Именно здесь сохраняются более мягкие условия, которые допускают перенос и кратковременное существование жизни.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жизни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могут встречаться споры бактерий, пыльца и отдельные микроорганизмы, переносимые потоками воздуха. Однако это не означает постоянное обитание, а лишь временное нахождение в атмосфере.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океана и глубины Мирового океана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верхний слой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верхних слоях океана сосредоточена основная часть морской жизни: здесь достаточно света для фотосинтеза и формируется начало многих пищевых цепей. Именно поэтому фотическая зона отличается особенно высокой биологической активностью и разнообразием организмов.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океанских глубинах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глубоких впадинах океана жизнь не исчезает. Здесь обитают организмы, приспособленные к огромному давлению, постоянной темноте и низкой температуре, а источником энергии становятся не солнечные лучи, а химические процессы и органические остатки.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существование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может быть критичным в одной среде и почти незаметным в другой.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формируются не отдельно каждым условием, а их совместным действием; поэтому разные оболочки Земли заселены неравномерно.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биосферы в литосфере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убежища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литосфере сохраняется в трещинах, пустотах и порах пород, где есть вода и растворённые вещества. Именно такие микросреды позволяют существовать организмам даже на значительной глубине.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температурой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углублением температура пород возрастает, и это становится главным барьером для жизни. Большинство организмов не выдерживает длительного нагревания, поэтому предел биосферы резко сужается вниз.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давления и 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 разрезу увеличивается давление и уменьшается доступ кислорода. В таких условиях сохраняются преимущественно микроорганизмы, способные обходиться минимальным количеством энергии и переносить экстремальные нагрузки.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Глубинная микрожизнь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глубине нескольких километров встречаются главным образом бактерии и другие микроорганизмы. Их существование доказывает, что нижняя граница биосферы определяется не только глубиной, но и сочетанием условий среды.
</a:t>
            </a:r>
            <a:endParaRPr lang="en-US" sz="10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границы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факторов показывает, что пределы биосферы задаются не одним условием, а их совместным действием.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наибольшей концентрации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воду, воздух, органические остатки и множество микроорганизмов. Именно поэтому она служит одной из самых насыщенных жизнью сред, где активно идут разложение и образование гумуса.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Мелководья и шельф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мелководьях и шельфовых морях свет проникает на значительную глубину, а поступление питательных веществ часто велико. Это создаёт условия для высокой продуктивности планктона и цепей питания.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Приповерхностные участки суши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суши организмы получают свет, тепло и доступ к воде, поэтому здесь сосредоточены растения, насекомые, почвенные животные и множество микроорганизмов. Плотность жизни заметно выше, чем на высоте.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активного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вещества быстро переходят из одной формы в другую, биологическая активность особенно высока. Быстрый обмен веществ поддерживает устойчивые сообщества и способствует накоплению органической массы.
</a:t>
            </a:r>
            <a:endParaRPr lang="en-US" sz="1094" dirty="0"/>
          </a:p>
        </p:txBody>
      </p:sp>
      <p:sp>
        <p:nvSpPr>
          <p:cNvPr id="14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отличаются постоянным теплом, обилием влаги и высоким уровнем освещённости в кронах. Здесь формируется особенно большое разнообразие видов и сложные ярусные сообщества.
</a:t>
            </a:r>
            <a:endParaRPr lang="en-US" sz="10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круговороты как основа биосферы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переходит между океаном, сушей и атмосферой: испаряется, переносится воздушными массами, конденсируется и выпадает осадками. Благодаря этому сохраняются влажность, питание организмов и работа экосистем.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 состав органических веществ, накапливается в живых телах и затем возвращается в среду при дыхании, разложении и горении. Этот обмен поддерживает биомассу и энергетические процессы.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постоянно пополняется за счёт фотосинтеза растений, водорослей и цианобактерий. Он расходуется при дыхании и окислении, поэтому его баланс напрямую связан с жизнедеятельностью живых организмов.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проходит через почву, растения, животных и микроорганизмы, которые переводят его из одних соединений в другие. Без этого цикла невозможно образование белков и нормальная работа биосферы.
</a:t>
            </a:r>
            <a:endParaRPr lang="en-US" sz="11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распределение жизни в биосфере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биологическая активность сосредоточена в зонах с доступом света и влаги; именно здесь формируются основные потоки вещества и энергии.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поверхности условия быстро ухудшаются, поэтому биомасса резко падает как в атмосфере, так и в глубинах литосферы.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«Биосфера». Без привязки к единому статистическому набору.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19" y="1805075"/>
            <a:ext cx="316313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34985"/>
            <a:ext cx="377100" cy="30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348" y="1805075"/>
            <a:ext cx="36150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34985"/>
            <a:ext cx="377100" cy="30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изменения биосферы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разрушает места обитания, уменьшает запас влаги и ослабляет способность экосистем поглощать углекислый газ. Это меняет местный климат и снижает устойчивость природных сообществ.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 и сбросы в воду ухудшают качество среды обитания, накапливаются в пищевых цепях и могут подавлять жизнедеятельность растений, животных и микроорганизмов.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и разработка недр нарушают почвенный покров, изменяют рельеф и приводят к потере природных местообитаний. Восстановление таких территорий требует длительного времени и специальных мер.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зданий и промышленных зон заменяет естественные экосистемы искусственными поверхностями. Из-за этого сокращаются площади, где могут существовать многие виды живых организмов.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парки, экологический мониторинг и восстановление экосистем помогают сдерживать негативное влияние человека. Эти меры сохраняют биологическое разнообразие и поддерживают природное равновесие.
</a:t>
            </a:r>
            <a:endParaRPr lang="en-US" sz="10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живущие на предельных границах биосферы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жизнь встречается в очень разных условиях — от горячих источников до высокогорий и глубоких пород.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не исключают жизнь полностью: ключевую роль играют приспособления организмов к температуре, свету, давлению и влажности.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предельных границ биосферы.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экологическое равновесие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способны поддерживать относительное равновесие за счёт внутренних связей между организмами. Если численность одного вида меняется, другие звенья частично компенсируют это изменение.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круговороты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круговоротов воды, углерода, азота или кислорода ослабляет всю систему. Тогда ухудшаются состояние почв, качество воды и способность живых организмов нормально развиваться.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одном компоненте биосферы может вызвать цепную реакцию: снижение численности видов, деградацию земель, эвтрофикацию водоёмов и климатические сдвиги. Поэтому устойчивость требует согласованной работы всех оболочек.
</a:t>
            </a:r>
            <a:endParaRPr lang="en-US" sz="125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экосистемах, тем выше их устойчивость к внешним изменениям. Разнообразие организмов создаёт множество связей, которые помогают системе сохранять работоспособность при колебаниях условий.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биосферы к ноосфере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рост научного знания и технологий усиливает влияние человека на природу и делает необходимым ответственное природопользование.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живая оболочка Земли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воздух, воду, почву и живые организмы в единую систему. Понимание её границ помогает увидеть, насколько хрупки условия жизни и как важна их бережная защита.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2026-06-02T01:57:56Z</dcterms:created>
  <dcterms:modified xsi:type="dcterms:W3CDTF">2026-06-02T01:57:56Z</dcterms:modified>
</cp:coreProperties>
</file>