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и озеро: ключевые особенности и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отличия, особенности и обитателей пресноводных водоёмов.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экосистемы включают живые организмы и окружающую среду. Эти водоёмы занимают менее 1% поверхности планеты, обеспечивая жизнь множества видов и влияя на климат и водный цикл.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пресноводных экосистем
</a:t>
            </a:r>
            <a:endParaRPr lang="en-US" sz="318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пруд: основные характеристики
</a:t>
            </a:r>
            <a:endParaRPr lang="en-US" sz="3178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прудов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могут образовываться естественным путём, например, после таяния ледников или весенних разливов рек, а также создаваться искусственно человеком для хозяйственных целей.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пруда обычно не превышает 5 метров. Вода прогревается быстро, что способствует интенсивному росту водных растений и сезонным изменениям температуры.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зарастание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мелководности и теплой воды пруды быстро зарастают растительностью, что влияет на состав и разнообразие обитателей.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Озеро: ключевые отличия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представляет собой глубокий и большой водоём, часто с глубиной более 5 метров, окружённый сушей. Оно отличается большей стабильностью условий по сравнению с прудом.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озёр разнообразно: тектонические, ледниковые или вулканические. Вода в озёрах обычно разделяется на слои с разной температурой, что влияет на распределение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168" y="1324100"/>
            <a:ext cx="4423329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пруда и озера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пруда и озера различаются по площади, глубине, скорости зарастания и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параметрах определяют состав обитателей и экологические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7149" y="4186700"/>
            <a:ext cx="2514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абиотические факторы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прудах солнечный свет достигает дна, обеспечивая рост растений, а в озёрах свет уменьшается с глубиной.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прудах меняется быстро и заметно в течение сезонов, в озёрах она более стабильна.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прудах течение обычно слабое или отсутствует, в озёрах могут формироваться течения, влияя на распределение веществ.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течений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воде зависит от температуры и растений, в прудах содержание колеблется сильнее, чем в озёрах.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кислорода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 озёра у берегов населены камышом, рогозом, ивой и осокой, которые формируют густые заросли и служат домом для многих животных.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прудов и озёр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водной толщи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толще воды встречаются элодея, рдест, кувшинка, стрелолист. В озёрных глубоких зонах растут сальвиния и ряска, предпочитающие стабильные условия.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прудов: разнообразие и особенности
</a:t>
            </a:r>
            <a:endParaRPr lang="en-US" sz="2769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населены лягушками, тритонами, водными жуками и личинками стрекоз, которые используют мелководье для размножения и укрытия от хищников.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водах прудов много дафний, рачков и улиток. Многие животные приспособились переживать пересыхание, погружаясь в ил или переходя в устойчивые стадии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обитают окунь, щука, плотва, судак, а также раки и моллюски. Рыбы адаптированы к разным условиям — некоторые переносят низкую температуру и дефицит кислорода.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озёр: адаптации к глубинам
</a:t>
            </a:r>
            <a:endParaRPr lang="en-US" sz="3097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зоопланктон обеспечивают пищу в верхних слоях воды летом, где много водяных клопов и дафний, поддерживая сложные пищевые цепи.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водных экосистемах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водорослей до хищников: основные звенья питания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Зональность пресноводных водоёмов: прибрежная и глубоководная зоны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разделяется на прибрежную, поверхностную и глубинную зоны, каждая из которых имеет свои особенности по свету, температуре и биологическому составу.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 богата растениями и животными благодаря достаточному свету и питательным веществам, что создаёт среду для разнообразной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глубинных зонах света и кислорода значительно меньше, здесь обитают специализированные организмы, адаптированные к условиям с пониженным освещением и доступом кислорода.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кислорода в водной экосистеме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водные растения через фотосинтез насыщают воду кислородом, обеспечивая условия для дыхания рыб и других организмов в водоёме.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органический материал, потребляя кислород, а также участвуют в переработке питательных веществ, что поддерживает экосистему в балансе.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растений и животных
</a:t>
            </a:r>
            <a:endParaRPr lang="en-US" sz="29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ряска и элодея, имеют тонкие и плавающие листья для лучшего доступа к свету и газообмену. Камыш надёжно укореняется в иле, выдерживая течение и колебания уровня воды.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дышат жабрами, лягушки имеют перепонки для плавания, а рыбы регулируют плавучесть плавательным пузырём, что позволяет им эффективно двигаться и выживать в водной среде.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водных сообществах
</a:t>
            </a:r>
            <a:endParaRPr lang="en-US" sz="299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растения активно растут, а животные размножаются, что увеличивает биологическую активность водоёма.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уменьшается содержание растворённого кислорода, что замедляет обмен веществ и активность обитателей.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поверхность воды покрывается льдом, снижая поступление света и кислорода, многие организмы переходят в состояние покоя.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зарываются в ил или впадают в спячку, что помогает им пережить неблагоприятные холодные периоды.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жизненного цикла пруда и озера
</a:t>
            </a:r>
            <a:endParaRPr lang="en-US" sz="31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в прудах увеличивается количество растительности, что приводит к снижению содержания кислорода и обилия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стареют быстрее, превращаясь в болота, тогда как озёра сохраняют стабильность и биоразнообразие дольше.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экологии,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антропогенное воздействие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водоёмов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поступление удобрений приводит к бурному росту водорослей и снижению кислорода, вызывая массовую гибель рыб и ухудшение качества воды.
</a:t>
            </a:r>
            <a:endParaRPr lang="en-US" sz="134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Заиливание и уменьшение глубины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ила в водоёмах снижает их объём и глубину, что нарушает естественные условия жизни водных организмов и способствует зарастанию.
</a:t>
            </a:r>
            <a:endParaRPr lang="en-US" sz="126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изменение экосистемы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Привнесённые виды вытесняют местную фауну и флору, разрывая устоявшиеся пищевые цепи и уменьшая экологическую устойчивость водоёмов.
</a:t>
            </a:r>
            <a:endParaRPr lang="en-US" sz="12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пресных водоёмов
</a:t>
            </a:r>
            <a:endParaRPr lang="en-US" sz="2944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систем очистки снижает попадание вредных веществ в водоёмы, уменьшая загрязнение и эвтрофикацию.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берегов растениями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прибрежной растительности предотвращает эрозию, улучшает фильтрацию воды и создаёт дополнительные места обитания.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буферных зон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зоны вокруг водоёмов задерживают и перерабатывают загрязнения, уменьшая их попадание в экосистему.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восстановление рыбных запасов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рыбной ловли и зарыбление помогают поддерживать баланс биологических сообществ и предотвращают истощение ресурсов.
</a:t>
            </a:r>
            <a:endParaRPr lang="en-US" sz="12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прудов и озёр для людей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 озёра обеспечивают население питьевой водой, служат местом для рыболовства, отдыха и регулируют микроклимат прилегающих территорий.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Богатое биоразнообразие создаёт возможности для экологического образования, научных исследований и творческих занятий, таких как наблюдение за природой и фотография.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пресноводных водоёмах
</a:t>
            </a:r>
            <a:endParaRPr lang="en-US" sz="2878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микроорганизмов в каждом литре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литре озёрной воды содержится до 300 тысяч организмов, включая планктон и личинки насекомых, формирующих основу пищевых цепей.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жители прудов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пруды населены редкими видами, например, водяным скорпионом — насекомым с уникальными приспособлениями к водной среде.
</a:t>
            </a:r>
            <a:endParaRPr lang="en-US" sz="1241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природный сокровищница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содержит около 20% мировых запасов пресной воды и является домом для более 2000 эндемичных видов, известных только на этой территории.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водные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водных сообществ помогает сохранить природные водоёмы и их биоразнообразие, что необходимо для устойчивого будущего планеты и жизни человека.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2026-05-08T17:39:23Z</dcterms:created>
  <dcterms:modified xsi:type="dcterms:W3CDTF">2026-05-08T17:39:23Z</dcterms:modified>
</cp:coreProperties>
</file>