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Процессы видообразования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основа эволюции и разнообразия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группа организмов, способных иметь жизнеспособное потомство. Видообразование — формирование новых видов из общего предка, обеспечивающее биологическое разнообразие и адаптацию к окружающей среде.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и механизмы видообразования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как способ видообразования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такие как горы и реки, разделяют популяции, ограничивая их скрещивание и способствуя накоплению отличий.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накапливают разные мутации, что со временем приводит к утрате способности к размножению друг с другом.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разделение видов из-за движения континентов, что демонстрирует аллопатрический механизм формирования новых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вечноцветы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сформировались разные виды вечноцветов с уникальными формами клюва и поведением, разделённые океаном. Это классический пример аллопатрического видообразования.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в Андах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горными хребтами создало физические барьеры для некоторых животных, что привело к их эволюционному расхождению и появлению новых видов.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озера 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водоёма и разные экологические условия вызвали дивергенцию видов рыб, подтверждая роль географической изоляции в сложных экосистемах.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аллопатрического видообразования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видообразование: основные особенности
</a:t>
            </a:r>
            <a:endParaRPr lang="en-US" sz="2516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без географической изоляции — виды возникают в одной и той же среде обитания.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могут формироваться за счёт специализации на разных ресурсах или экологических нишах внутри одного места.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насекомые, переходящие на разные части растения, что снижает схожесть в выборе питания и приводит к расхождению.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способствует быстрому формированию новых видов даже при непосредственном соседстве популяций.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формировании новых видов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между близкими видами создаёт гибриды, которые могут обладать уникальными свойствами и образовывать отдельные популяции.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Хлебная пшеница — результат гибридизации и полиплоидии, благодаря чему получила адаптивные преимущества и широкое распространение.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их роль в видообразовании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приводят к наследуемым изменениям, формируя новые признаки у организмов внутри популяций.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отбор закрепляет полезные мутации, повышая приспособленность и ускоряя дивергенцию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мутаций в изолированных группах способствует накоплению различий, приводя к появлению самостоятельных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процесс адаптации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закреплению признаков, повышающих выживаемость и приспособленность к условиям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адаптация формирует у новых видов уникальные морфологические и поведенческие особенности, отвечающие среде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видообразования у растений и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происходит медленнее, но преобладает у позвоночных. Симпатрическое — быстрее и часто встречается у беспозвоночных.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 механизмы видообразования влияют на скорость эволюционных изменений в организмах.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 скачкообразное видообразование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Градуализм предполагает медленное накопление малых изменений в течение многих поколений.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Пунктуализм характеризуется быстрыми эволюционными скачками, обычно в ответ на резкие изменения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Скачкообразное видообразование связано с мутационными процессами и может быстро формировать новые виды.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механизма дополняют друг друга, обеспечивая разнообразие эволюционных путей.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26326"/>
            <a:ext cx="4514400" cy="182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аллопатрического и симпатрического видообразования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двух основных механизмов видообразования, выделяя механизм действия, тип изоляции, примеры и их значимость для биологического разнообразия.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видообразования важны для увеличения и сохранения биологического разнообразия, хотя механизмы изоляции и примеры различны.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полиплоидии в видообразовании растений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— процесс удвоения или увеличения числа хромосом, что часто вызывает репродуктивную изоляцию исходного и нового видов, ускоряя формирование новых групп.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обеспечивает быструю эволюцию и экологическую гибкость, позволяя растениям занимать новые экологические ниши и выдерживать изменения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особенно распространён у растений: пшеница, капуста и овёс часто формируют новые виды именно благодаря полиплоидии, обретая приспособленность к различным условиям.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видообразования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процесса формирования новых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 для скрещивания между видами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Допузиготные барьеры включают различия во времени размножения и несовместимость половых клеток, препятствующие образованию зиготы между разными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Постзиготные барьеры проявляются в виде стерильности потомства, таких как мулы, и снижения жизнеспособности гибридов, защищая генетическую независимость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различия в ритуалах ухаживания и поведении предотвращают скрещивание, обеспечивая устойчивость и автономное существование каждого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у рыб в африканских озёрах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разнообразие цихлид в озёрах Танганьика и Малави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африканских озёр можно наблюдать быстрый процесс видообразования – первые десятки новых видов цихлид возникли за сравнительно короткое время. Вариации глубины и пищи создали множество экологических ниш.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и морфологические отличия рыб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озёрах демонстрируют разнообразие форм и поведения, обусловленное разными условиями дна и пищевыми предпочтениями. Такие изменения способствовали появлению новых устойчивых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климатических изменений в видообразовании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вызывали фрагментацию ареалов животных и растений, способствуя изоляции популяций и началу дивергенции видов в повторяющихся циклах.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отступления ледников изолированные популяции приобрели уникальные признаки, что привело к появлению новых видов млекопитающих и птиц, особенно в евразийском регионе.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видообразование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создает барьеры в природе: дороги, города и поля разрывают естественные ареалы, вызывая изоляцию популяций и влияя на генетический обмен.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среды иногда ускоряет образование новых видов из-за изоляции, но также может мешать размножению и снижать численность редких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вмешательство ведёт к уменьшению биоразнообразия, исчезновению уникальных видов и угрозам экосистемной устойчивости.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видообразования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подземных системах Лондона комары Culex pipiens образовали отдельные популяции, отличающиеся по поведению и предпочтениям питания, демонстрируя быстрые эволюционные изменения.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мушки рода Drosophila развиваются как разные виды в зависимости от доступных фруктов, что иллюстрирует влияние экологических условий на современное видообразование.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примерно существует на Земле сегодня, и процесс видообразования поддерживает это разнообразие, обеспечивая устойчивость и адаптивность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4055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оценивают количество ныне живущих видов в районе одного миллиона; их разнообразие поддерживается непрерывным формированием новых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фундаментальный процесс, основанный на изоляции, генетических изменениях, мутациях и естественном отборе, обеспечивающий разнообразие и адаптацию жизни на Земле. Его понимание критически важно для сохранения природного богатства.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Механизмы формирования биологического разнообразия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2026-05-09T04:23:36Z</dcterms:created>
  <dcterms:modified xsi:type="dcterms:W3CDTF">2026-05-09T04:23:36Z</dcterms:modified>
</cp:coreProperties>
</file>