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фразовые глаголы с talk в английском языке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talk играют ключевую роль в повседневном и экзаменационном английском.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фразовых глаголов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появились для точного выражения сложных действий и оттенков значения. Для русскоговорящих они сложны из-за идиоматичности и невозможности дословного перевода. Их освоение расширяет языковую компетенцию и облегчает понимание оригинальных текстов.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фразовый глагол?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фразовых глаголов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формируется из глагола и частицы — предлога или наречия, которые кардинально меняют смысл. Например, talk over, talk back и talk into имеют отличные значения, несмотря на общее основание.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Идиоматический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фразовых глаголов часто не понятны из отдельных частей, что затрудняет их перевод. Например, talk into означает «уговорить», хотя «talk» и «into» отдельно дают иное впечатление.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широко используются в разговорной и письменной речи. Их понимание и правильное употребление позволяют точнее выражать мысли и воспринимать аутентичные материалы.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talk как основы фразового глагола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talk служит базой для сочетаний, передающих обсуждение, убеждение и эмоциональную окраску. Такие вариации помогают выражать различные коммуникативные ситуации.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смыслов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talk востребованы как в деловых переговорах, так и в повседневных диалогах или спорах, отражая богатство речи и её стилистические нюансы.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использования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фразовых глаголов с talk
</a:t>
            </a:r>
            <a:endParaRPr lang="en-US" sz="3066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значений фразовых глаголов с talk, показывая примеры и переводы.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вносят важные смысловые изменения, формируя уникальные конструкции.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Авторитетные учебники и корпуса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about — обсуждать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talk about обозначает разговор или обсуждение темы как в формальных, так и в неформальных условиях, что делает его универсальным.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about используется для нейтрального информирования, помогая передать факты и идеи без эмоциональной окраски.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часто встречается в экзаменационных заданиях и устной речи, где требуется изложение и анализ информации по заданной теме.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over — обсудить, обдумать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over характеризует совместное обсуждение вопроса с целью поиска решения или выработки мнения, широко применяемое в групповой работе.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часто употребляется перед важными решениями, когда необходимо учесть разные точки зрения участников, обеспечивая взвешенный подход.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способствует углублённому анализу темы, что улучшает качество принимаемых решений и укрепляет командный дух.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фраза 'Let's talk this over before deciding', отражающая необходимость предварительного обсуждения.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through — тщательно обсудить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through означает подробное, последовательное объяснение темы или процесса, чтобы исключить недопонимания у слушателей.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учитель может 'talk through' новую тему, помогая ученикам усвоить материал через детальный разбор.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часто используется в учебной среде и профессиональной деятельности для разъяснения сложных вопросов шаг за шагом.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back — возражать, дерзить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back подразумевает ответ с нотками неповиновения или неуважения, часто используется в воспитательных и социальных контекстах.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talk back сигнализирует о вызове или несогласии, что отражает эмоциональную иерархию в коммуникации.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'Don’t talk back to your teacher' подчёркивает важность уважительного отношения к авторитетам.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связано с конфликтами между поколениями и ситуациями, где требуется установить дисциплину или границы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into — уговорить, убедить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into выражает процесс убеждения человека сделать то, что он изначально не хотел или сомневался выполнять.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применяется в личных отношениях, при мотивации и в ситуациях, требующих влияния для достижения согласия.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'He talked me into joining the club' демонстрирует успешное воздействие слов на решение другого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out of — отговорить, убедить не делать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out of используется для убеждения человека отказаться от планируемого действия или решения, особенно если оно кажется ошибочным или нежелательным.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фразовый глагол часто возникает в ситуациях, связанных с советом или попыткой предотвратить негативные последствия при принятии важных решений.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out of помогает разрешать конфликты и способствует конструктивному диалогу в межличностных отношениях, улучшая понимание и принятие взглядов.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She talked me out of quitting the team иллюстрирует действие мягкого убеждения, направленного на сохранение участия в группе.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down to — говорить свысока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описывает ситуацию, когда собеседник демонстрирует чувство превосходства и снисходительность в общении, что часто воспринимается как неуважение.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He tends to talk down to younger students подчеркивает проблему дистанцирования и снижения мотивации обучающихся вследствие такого стиля коммуникации.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типично в образовательной среде и социальных взаимодействиях, где нарушается равенство между участниками беседы.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up — расхваливать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up используется для акцентирования положительных качеств или достоинств человека или предмета с целью повысить их престиж или привлекательность.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стиль речи может включать элементы преувеличения, стимулируя интерес, но требует осторожного использования для сохранения доверия.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She talked up the benefits of volunteering демонстрирует попытку убедить аудиторию в ценности добровольческой деятельности.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фразовый глагол часто применяется в рекламе, PR и маркетинге для создания положительного образа продукта или услуги.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around — обсуждать уклончиво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around характеризует стиль речи, при котором избегается прямое обсуждение основной темы или сути вопроса, несмотря на видимость диалога.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He talked around the main issue иллюстрирует стратегию обхода проблемной темы с целью избежать конфронтации или неудобных вопросов.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в дипломатии, политике и деловых переговорах для сглаживания острых моментов и поддержания тактичного общения.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at — говорить, не слушая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at описывает односторонний монолог, когда собеседник игнорирует мнение и реакции слушающего, создавая дисбаланс в коммуникации.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нередко приводит к недопониманию, конфликтам и снижению эффективности общения в личных и профессиональных сферах.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избегание этого паттерна способствует улучшению навыков слушания и установлению продуктивного диалога.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She was just talking at me, not to me показывает отсутствие диалога и уважения к собеседнику.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употребления: talk с предлогами
</a:t>
            </a:r>
            <a:endParaRPr lang="en-US" sz="298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 распределение употребления фразовых глаголов с talk в различных жанрах и сферах общения.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распространённым является выражение talk about, что отражает его универсальность в разговорной речи и письменных текстах.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 (BNC), Corpus of Contemporary American English (COCA), 2023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talk на экзаменах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talk over в устной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экзаменах ОГЭ и ЕГЭ часто предлагается описать ситуацию, в которой необходимо обсудить проблему. Например, talk over помогает выразить коллективный анализ темы, что улучшает качество ответа.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talk back и talk down to в аудировании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аудирования включают различные фразовые глаголы с talk для оценки понимания контекста. Правильное восприятие talk back и talk down to часто является ключом к правильному ответу.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 изучении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частых ошибок является буквальный перевод фразовых глаголов, что порой искажает их истинное значение в контексте.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подбор предлогов и смешение talk с другими глаголами общения приводит к потере ясности и естественности речи, негативно влияя на коммуникацию.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42325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642325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методы запоминания фразовых глаголов
</a:t>
            </a:r>
            <a:endParaRPr lang="en-US" sz="2538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тематических карточек с визуальными образами помогает запомнить фразовые глаголы с talk и закрепить их правильное употребление.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ассоциации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английских фразовых глаголов с похожими устойчивыми выражениями на русском языке улучшает ассоциативную память и беглость речи.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русскими выражениями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прослушивание песен и просмотр фильмов с английской речью способствует естественному восприятию и пониманию фразовых глаголов.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и просмотр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фразовых глаголов с talk для школьников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фразовыми глаголами с talk расширяет языковые возможности школьников, улучшает понимание аутентичных текстов и способствует успешному преодолению экзаменационных барьеров.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2026-05-07T21:44:41Z</dcterms:created>
  <dcterms:modified xsi:type="dcterms:W3CDTF">2026-05-07T21:44:41Z</dcterms:modified>
</cp:coreProperties>
</file>