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дороги и перекрёстки: как вода помогает людям и городам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каналы и мосты соединяют берега, города и страны.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водный транспорт нужен географии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древности вода помогала людям связывать поселения и перевозить товары. Сегодня морем проходит большая часть мировых грузов, а в России важнейшие реки и каналы соединяют крупные районы страны и поддерживают хозяйство регионов.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076" y="1755855"/>
            <a:ext cx="485400" cy="43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2796" y="1755855"/>
            <a:ext cx="485400" cy="431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226" y="3328768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63096" y="3340585"/>
            <a:ext cx="485400" cy="43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0026" y="3328768"/>
            <a:ext cx="455100" cy="455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образуют естественные транспортные линии внутри материков и стран. По ним удобно доставлять грузы и связывать внутренние районы с портами, если русло достаточно глубокое и судоходное.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водохранилища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водохранилища часто работают как местные маршруты для перевозок и пассажиров. Их использование зависит от размеров акватории, глубины, сезонного льда и наличия пристаней.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создают искусственные водные пути и сокращают путь между реками, озёрами или морями. Они помогают обходить сложные участки и делают перевозки более удобными.
</a:t>
            </a:r>
            <a:endParaRPr lang="en-US" sz="1141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подходят для дальних перевозок крупных партий грузов между странами и континентами. Здесь особенно важны порты, навигация и устойчивость судов к погоде.
</a:t>
            </a:r>
            <a:endParaRPr lang="en-US" sz="1141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 соединяют моря и часто становятся важными участками международных маршрутов. Через них проходят суда, поэтому значение имеют ширина, глубина, течение и правила движения.
</a:t>
            </a:r>
            <a:endParaRPr lang="en-US" sz="1141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водных путей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 природная транспортная линия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маршрут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уже имеет направление течения, поэтому она сама задаёт путь движения. Это делает речной транспорт удобным там, где берега и русло позволяют безопасное плавание.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хозяйством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соединяет природное пространство с жизнью людей: вдоль неё развиваются города, склады, переправы и торговля. Поэтому водный путь становится важной частью экономики региона.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инфраструктура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крупных реках обычно строят порты, причалы, пристани и ставят навигационные знаки. Такая инфраструктура помогает принимать суда, вести погрузку и ориентироваться на маршруте.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река с судном и мостом хорошо показывает, как природный объект превращается в транспортную линию. На берегах видны места, где человек приспосабливает воду для своих нужд.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065051"/>
            <a:ext cx="5182677" cy="217215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водных перекрёстков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переправы помогают преодолевать водные преграды разными способами.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переправы зависит от размеров водоёма, глубины, течения и судоходства.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и транспортной географии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выбирают способ переправы через воду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основным признакам водного участка и задачам движения.
</a:t>
            </a:r>
            <a:endParaRPr lang="en-US" sz="28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транспорт особенно полезен для перевозки тяжёлых и объёмных грузов, когда важна не скорость, а большая партия и низкая стоимость доставки.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доли приходятся на сырьё, топливо и контейнеры: их удобно перевозить массово и на большие расстояния.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перевозят по водным дорогам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теме водных грузоперевозок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Судно входит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заходит в камеру шлюза, где уровень воды может быть ниже или выше соседнего участка реки или канала.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Уровень меняется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Камеру заполняют или осушают, и судно оказывается на нужной высоте, после чего может продолжить движение дальше.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Ворота закрываются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входа ворота закрывают, чтобы вода могла безопасно поднять или опустить судно без потери пути.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шлюз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через воду: виды и назначение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через воду: виды и назначение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Балочные мосты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Балочные мосты строят часто, потому что их конструкция понятна и надёжна. Они хорошо подходят для сравнительно коротких пролётов и простого движения над водой.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Арочные мосты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 помогает равномерно распределять нагрузку, поэтому такие мосты выглядят изящно и остаются прочными. Их выбирают там, где важны устойчивость и выразительный облик.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Вантовые мосты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Вантовые мосты позволяют перекрывать большие расстояния между опорами. Они удобны там, где нужно оставить под мостом свободное пространство для судов и транспорта на берегу.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Разводные мосты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Разводные мосты открывают проход высоким судам, если над водой нельзя сделать достаточно высокий пролёт. Это особенно важно на судоходных реках в городах.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как важный водный узел
</a:t>
            </a:r>
            <a:endParaRPr lang="en-US" sz="2745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Приём судов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начинается с причалов, где суда могут безопасно швартоваться. Здесь проверяют груз, определяют место разгрузки и готовят технику для дальнейшей работы.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Перегрузка товаров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Краны, терминалы и склады помогают быстро перенести груз с судна на поезд, автомобиль или в хранилище. Это ускоряет торговлю и уменьшает простои транспорта.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Связь разных путей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соединяет водный, железнодорожный и автомобильный транспорт в единую систему. Благодаря этому товары легче доставлять в города и отдалённые районы.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Польза для региона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порт даёт рабочие места, развивает услуги и усиливает значение города на карте страны. Поэтому порты важны не только для перевозок, но и для экономики.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транспорт особенно эффективен для массовых и тяжёлых грузов на дальние расстояния, когда время доставки не является главным фактором.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плюсы связаны с экономичностью, а ограничения — с условиями пути и инфраструктурой.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водного транспорта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и транспортной географии; качественная оценка по содержанию темы.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934783"/>
            <a:ext cx="694376" cy="6172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3714" y="1934721"/>
            <a:ext cx="694515" cy="617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928157"/>
            <a:ext cx="698568" cy="62094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4097" y="1898588"/>
            <a:ext cx="689613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ориентиры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Буи, знаки и огни помогают судам держать курс, обходить мелководье и вовремя замечать опасные участки. Эти ориентиры особенно важны ночью, в тумане и на участках с сильным течением.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условия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Туман, лёд, быстрый поток и плотное движение судов повышают риск ошибок. На узких участках капитану нужно внимательно следить за картой глубин, скоростью и расстоянием до других судов.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мосты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должны быть прочными, достаточно высокими и хорошо заметными для судов. Защитные ограждения и правильная высота пролёта уменьшают риск аварий на реке или канале.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движения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маршрута, скорости и сигналов делает переправу предсказуемой. На водных путях безопасность зависит не только от техники, но и от дисциплины экипажа и точной навигации.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 водных перекрёстках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 водных перекрёстках
</a:t>
            </a:r>
            <a:endParaRPr lang="en-US" sz="25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водные пути и их значение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крупные реки и каналы соединяют территории и сокращают пути перевозок.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и каналы уменьшают расстояния, экономят время и усиливают торговые связи между регионами и странами.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справочники и школьный курс географии.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Каналы: водные пути, созданные человеком
</a:t>
            </a:r>
            <a:endParaRPr lang="en-US" sz="2903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водоёмы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строят там, где нужно связать реки, озёра или моря. Он помогает судам идти по более короткому и удобному маршруту без длинного обхода.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вместе со шлюзами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пути есть разница уровней воды, канал дополняют шлюзами. Тогда суда могут переходить с одного участка на другой без остановки и перегрузки груза.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Обходят трудные места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позволяют миновать пороги, мели и опасные повороты. Это делает путь спокойнее, а движение судов — более предсказуемым и безопасным в любую навигацию.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Изменяют хозяйство территорий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канала делает район более связанным с другими местами. Вокруг него появляются пристани, склады, дороги и новые возможности для торговли и обслуживания транспорта.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20141" y="1572327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броды и лодки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переправы были простыми: люди переходили реку вброд или использовали лодки. Такие места быстро становились удобными точками встречи, обмена и контроля пути.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47807" y="1572327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паромов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Паромы сделали переправу регулярной и удобной для людей, повозок и товаров. Там, где движение усиливалось, появлялись постоянные поселения и торговые площадки.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64256" y="3145933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 плотины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техники строили мосты и плотины, которые надёжнее соединяли берега. Это помогало городам расти, расширять дороги и лучше управлять водными потоками.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91923" y="3145933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 рек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крупные города укрепили своё значение именно благодаря реке и переправам. Они становились центрами торговли, транспорта и управления целыми территориями.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переправы меняли развитие городов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проектировании моста учитывают не только природные условия, но и будущую нагрузку: поток транспорта, тип судов и необходимость ремонта в разные сезоны.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река и активнее судоходство, тем дороже и инженерно сложнее мост.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строительство моста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и транспортной инженерии; качественная оценка факторов по теме.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водных дорог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водных дорог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берегов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портов и мостов может менять форму берегов и течение воды. Из-за этого иногда нарушаются привычные места обитания рыб, птиц и прибрежных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пятна, мусор и сточные воды ухудшают качество воды и вредят живым организмам. Особенно опасны утечки топлива и отходы с судов и портовых территорий.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движение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шум и волны от проходящих судов мешают животным и разрушают берега. В районах с интенсивным движением важно ограничивать скорость и следить за режимом плавания.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охраны природы используют очистные системы, безопасные технологии и специальные проходы для рыбы. Такие меры помогают совместить транспортную работу водного пути с сохранением экосистемы.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18" y="1345625"/>
            <a:ext cx="1951964" cy="227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5643" y="1345625"/>
            <a:ext cx="1951964" cy="2276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918" y="1345625"/>
            <a:ext cx="1951964" cy="2276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82697" y="1345625"/>
            <a:ext cx="1960857" cy="2276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водные перекрёстки мира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50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8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Ворота: символ города и пролива
</a:t>
            </a:r>
            <a:pPr algn="l" indent="0" marL="0">
              <a:lnSpc>
                <a:spcPct val="90000"/>
              </a:lnSpc>
              <a:buNone/>
            </a:pPr>
            <a:r>
              <a:rPr lang="en-US" sz="32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Золотые Ворота в Сан-Франциско стал не только транспортной переправой, но и одним из самых узнаваемых образов в мире. Его легко представить на фоне пролива, ветра и океанского берега. Такой объект показывает, как мост соединяет берега и становится частью истории города.
</a:t>
            </a:r>
            <a:endParaRPr lang="en-US" sz="788" dirty="0"/>
          </a:p>
        </p:txBody>
      </p:sp>
      <p:sp>
        <p:nvSpPr>
          <p:cNvPr id="11" name="Text 3"/>
          <p:cNvSpPr txBox="1"/>
          <p:nvPr/>
        </p:nvSpPr>
        <p:spPr>
          <a:xfrm>
            <a:off x="2541093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8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Тауэрский мост: переправа с характером
</a:t>
            </a:r>
            <a:pPr algn="l" indent="0" marL="0">
              <a:lnSpc>
                <a:spcPct val="90000"/>
              </a:lnSpc>
              <a:buNone/>
            </a:pPr>
            <a:r>
              <a:rPr lang="en-US" sz="32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Тауэрский мост в Лондоне известен своим подъёмным пролётом и видом на Темзу. Он позволяет высоким судам проходить по реке и одновременно связывает важные городские районы. На карте мира это пример того, как инженерное решение становится достопримечательностью.
</a:t>
            </a:r>
            <a:endParaRPr lang="en-US" sz="788" dirty="0"/>
          </a:p>
        </p:txBody>
      </p:sp>
      <p:sp>
        <p:nvSpPr>
          <p:cNvPr id="12" name="Text 4"/>
          <p:cNvSpPr txBox="1"/>
          <p:nvPr/>
        </p:nvSpPr>
        <p:spPr>
          <a:xfrm>
            <a:off x="4669037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8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канал: короткий путь между морями
</a:t>
            </a:r>
            <a:pPr algn="l" indent="0" marL="0">
              <a:lnSpc>
                <a:spcPct val="90000"/>
              </a:lnSpc>
              <a:buNone/>
            </a:pPr>
            <a:r>
              <a:rPr lang="en-US" sz="32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канал сокращает путь судов между Европой и Азией, потому что не нужно обходить Африку. Это один из важнейших водных маршрутов планеты. Его изображение удобно дополнять картой мира, где видно, насколько важны такие искусственные пути.
</a:t>
            </a:r>
            <a:endParaRPr lang="en-US" sz="788" dirty="0"/>
          </a:p>
        </p:txBody>
      </p:sp>
      <p:sp>
        <p:nvSpPr>
          <p:cNvPr id="13" name="Text 5"/>
          <p:cNvSpPr txBox="1"/>
          <p:nvPr/>
        </p:nvSpPr>
        <p:spPr>
          <a:xfrm>
            <a:off x="6796981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Панамский канал: связь двух океанов
</a:t>
            </a:r>
            <a:pPr algn="l" indent="0" marL="0">
              <a:lnSpc>
                <a:spcPct val="90000"/>
              </a:lnSpc>
              <a:buNone/>
            </a:pPr>
            <a:r>
              <a:rPr lang="en-US" sz="33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Панамский канал соединяет Атлантический и Тихий океаны и помогает судам проходить через узкую часть Америки. Он уменьшает расстояние и экономит время перевозок. На глобусе этот канал показывает, как человек может изменить морскую географию.
</a:t>
            </a:r>
            <a:endParaRPr lang="en-US" sz="8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водных дорог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управление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порты всё чаще используют электронные карты, датчики уровня воды и системы наблюдения. Это помогает точнее планировать движение судов и быстрее реагировать на изменения погоды.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погрузки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краны и терминалы ускоряют перегрузку контейнеров и уменьшают количество ошибок. Благодаря этому порт работает быстрее и может обслуживать больше судов за короткое время.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чистый транспорт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электрические суда и экономичные двигатели, которые расходуют меньше топлива. Такие технологии снижают шум, загрязнение воздуха и вред для водной среды.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точность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водных дорог связано с более точным движением, лучшим прогнозированием уровня воды и уменьшением аварий. Чем умнее система, тем надёжнее работает весь маршрут.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вода соединяет территории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дороги помогают перевозить большие грузы, связывают города и делают расстояния короче. Мосты, паромы, шлюзы и порты превращают воду из преграды в удобный путь для людей и экономики.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2026-06-02T16:38:48Z</dcterms:created>
  <dcterms:modified xsi:type="dcterms:W3CDTF">2026-06-02T16:38:48Z</dcterms:modified>
</cp:coreProperties>
</file>