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России и мире: ключевые аспекты сравнения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поведения, интересов и ценностей подростков разных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Z в цифровом мире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родившиеся после 2000 года, выросли в эпоху интернета и глобализации. Уникальные социально-экономические условия формируют их мировоззрение в России и за рубежом.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подростков в России и мире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подростковая демография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возрасте 10-19 лет составляют около 13% населения России по данным Росстата за 2023 год. Эта группа играет важную роль в формировании социальных трендов внутри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масштаб подростковой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всём мире насчитывается более 1,2 миллиарда подростков, при этом свыше 80% проживают в странах Азии и Африки. Такой разброс отражает разнообразие культур и условий взросления.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долей подростков в ведущих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США, Китае и Индии подростковый контингент значительно отличается по числу и доле от населения, что связано с демографическими и культурными особенностями этих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Среднесуточное время онлайн среди подростков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продолжительности интернет-сессий и используемых устройств в России, Европе и США.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подростки проводят в сети времени почти столько же, сколько европейские ровесники, но меньше чем американские.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Mediascope, Pew Research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социальные сети у подростков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ВКонтакте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популярная платформа для общения и контента среди российских подростков, объединяющая социальные и медиасервисы.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в США и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сеть для обмена фотографиями и видео благодаря активной аудитории молодых пользователей и визуальному контенту.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WeChat и локальные сети 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Азии доминируют локальные мессенджеры и соцсети, которые интегрируют широкий спектр функционала для подростков.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 как глобальный тренд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с универсальным успехом среди молодежи по всему миру — функция коротких видео объединяет разные культурные тренды.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российских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России молодые люди интересуются ИТ, инженерией, медициной и изучением языков. Высокий конкуренция в университетах стимулирует серьезную подготовку.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европейских и американских приоритетов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регионах сохраняется высокий спрос на высшее образование с прицелом на экономику знаний и инновационные профессии.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акцент на STEM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Южной Корее подростки ориентируются на науку, технологии, инженерию и математику, что связано с экономическим развитием и государственной стратегией.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карьерные ориентиры подростков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Ценностные ориентиры поколения Z в разных странах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ключевыми считаются семья, крепкая дружба, личностное развитие и материальная стабильность, что отражает традиционные и современные устремления.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подростки ценят независимость, права человека и свободу выбора профессии как базовые элементы своей идентичности.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Европе акцент делают на устойчивом развитии, толерантности и экологии, выражая заботу о будущем общества и планеты.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 для всех регионов является стремление к саморазвитию, индивидуализму и расширению личных горизонтов в разных сферах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день подростка в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активности в течение дня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подростков в спортивных секциях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вовлечённости в спорт в России объясняется государственной поддержкой и школьными программами.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лидирует по числу подростков, регулярно занимающихся спортом, что подтверждает важность поддержки физической активности.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CDC, MEXT последние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Досуговые предпочтения российских подростков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занятия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Россияне предпочитают прогулки, спорт, настольные игры, видеоигры и встречи в кафе, комбинируя активный отдых и цифровые развлечения.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в США и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и Европе подростки часто выбирают видеоигры, волонтёрство, мастер-классы и творческие кружки, что развивает навыки и социальную активность.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вредным привычкам: международные сравнения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Антитабачные кампании в России и Европе способствовали заметному снижению курения среди подростков за последнее десятилетие.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курения свидетельствует о росте осознанности подростков, несмотря на небольшие различия в отношении алкоголя между странами.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CDC, Statista,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 и самооценка подростков (2023)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доли подростков с низкой самооценкой и высоким уровнем стресса в трёх странах показывает важность поддержки.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Психоэмоциональные трудности схожи, но в Швеции уровень поддержки и доступ к помощи выше, что снижает стресс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и автономия подростков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большинство подростков живут с родителями до окончания вуза, что обеспечивает домашнюю поддержку, но ограничивает самостоятельность.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и Европейском Союзе подростки чаще начинают самостоятельно распоряжаться финансами и работают с 16–18 лет, расширяя опыт самостоятельной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семья традиционно выполняет контролирующую и поддерживающую функцию, в то время как на Западе подростки с раннего возраста приобретают автономию.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активность и молодежные движения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молодёжные волонтерские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«Волонтёры Победы» и Российское движение школьников объединяют подростков в благотворительных и патриотических акциях, стимулируя социализацию и развитие лидерских качеств.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правозащитные движения в Европе и США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эко-акциях, кампаниях за права животных и инициативах против дискриминации, формируя сильную гражданскую позицию и навыки общественного воздействия.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массовой культуры и современных медиа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музыка и сериалы Netflix набирают популярность у подростков во всём мире, формируя единые культурные тренды и расширяя музыкальный и визуальный кругозор.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подростки интегрируют зарубежные тренды и активно поддерживают отечественных исполнителей и сериалы, что сохраняет локальную идентичность.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способствуют созданию глобальных фан-сообществ, объединяющих молодёжь на основе общих интересов и культурных феноменов.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использование гаджетов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96% подростков имеют смартфоны, причем в городах оснащённость выше, что облегчает учебу и коммуникацию через цифровые платформы.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подростки используют гаджеты чуть шире — 98% с смартфонами и 81% с ноутбуками, что отражает более высокий уровень технологической оснащённости.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общения подростков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подростки используют много англицизмов и интернет-сленга, что отражает влияние глобальной цифровой культуры на их речь.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молодёжь формирует локальные идиомы и выражения, сильно связанные с культурным контекстом региона.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неологизмы быстро распространяются через социальные сети, способствуя формированию уникального молодёжного диалекта.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тренды формируют единый цифровой язык, но местные культурные особенности сохраняются и влияют на речевые практики.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834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706" y="2252750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581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Субкультуры и особые увлечения подростков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и блогинг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подростки активно участвуют в киберспорте, ведут блоги и создают контент на платформах как TikTok и YouTube, влияя на молодежные тренды.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Скейтеры и хип-хоп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и Европе популярны скейтбординг и хип-хоп, которые определяют образ жизни и музыкальные предпочтения подростков в данных регионах.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аниме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поддерживают экологические инициативы и объединяются в фан-сообщества аниме, создавая пространство для самовыражения и социальной идентификации.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карьерные устремления подростков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 как приоритет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подростки стремятся получить высшее образование и финансовую независимость, развивая языковые и цифровые навыки. Эти цели схожи с мировыми тенденциями.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в современных трендах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США растёт интерес к устойчивому развитию и стартап-культуре, что отражает смену приоритетов и поиск новых возможностей для самореализации.
</a:t>
            </a:r>
            <a:endParaRPr lang="en-US" sz="9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России и мира: единство в многообразии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разных стран объединены общими ценностями и интересами благодаря глобализации, но сохраняют уникальные национальные особенности образования и культуры, формируя разноцветное, но сплочённое поколение.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2026-05-07T20:15:29Z</dcterms:created>
  <dcterms:modified xsi:type="dcterms:W3CDTF">2026-05-07T20:15:29Z</dcterms:modified>
</cp:coreProperties>
</file>