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мир вокруг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чувств помогают нам замечать мир и быстро на него реагировать.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органы чувств каждый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мы читаем, слушаем, идём по улице и вовремя замечаем опасность. Органы чувств и нервная система работают вместе почти без остановки — даже когда мы просто сидим и мечтаем.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1680" y="1925962"/>
            <a:ext cx="441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чувств человека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сладкое, кислое, солёное и горькое. Вкус помогает выбирать еду и замечать, если что-то испортилось. Без него обед был бы куда скучнее.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прикосновение, тепло, холод, давление и боль. Осязание помогает держать карандаш, гладить кота и сразу понять, что предмет слишком горячий или острый.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улавливают свет и цвет, а мозг складывает эти сигналы в понятную картинку. Благодаря зрению мы узнаём предметы, читаем, рисуем и замечаем, что происходит вокруг.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ловят звуки — от тихого шороха до звонкого голоса учителя. Слух помогает понимать речь, слышать музыку и замечать сигналы, когда нужна осторожность.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распознаёт запахи еды, цветов, свежего воздуха и дыма. По запаху можно догадаться, что рядом что-то вкусное, приятное или, наоборот, опасное.
</a:t>
            </a:r>
            <a:endParaRPr lang="en-US" sz="741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Глаза: помогают видеть форму, цвет и движение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помогает моргание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моргаем, поверхность глаза увлажняется и становится более защищённой. Это простое действие помогает глазам не пересыхать и лучше переносить пыль и ветер.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улавливают свет, а мозг превращает его в изображение. Так мы видим форму предметов, их цвет, размер и движение, словно в собственной маленькой кино-студии.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тереть глаза грязными руками и держаться подальше от пыли. Так глаза дольше остаются здоровыми и работают без лишнего каприза.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напрягать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читать в темноте или смотреть на очень яркий экран, глаза быстро устают. Им нужны хорошее освещение, паузы и немного отдыха между делами.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Уши: помогают слышать и держать равновесие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начинает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волны попадают в ушную раковину и направляются внутрь уха. Затем они проходят дальше, как по дорожке, пока не станут понятными для мозга.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понимаем речь
</a:t>
            </a:r>
            <a:pPr algn="l" indent="0" marL="0">
              <a:lnSpc>
                <a:spcPct val="100000"/>
              </a:lnSpc>
              <a:buNone/>
            </a:pPr>
            <a:r>
              <a:rPr lang="en-US" sz="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голоса, музыку и звонок на урок. Мозг распознаёт звуки, и мы понимаем, кто говорит и что происходит вокруг.
</a:t>
            </a:r>
            <a:endParaRPr lang="en-US" sz="101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помогает держать тело устойчивым, когда мы идём, бежим или кружимся. Благодаря ему мы не падаем при каждом весёлом повороте.
</a:t>
            </a:r>
            <a:endParaRPr lang="en-US" sz="935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слух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быстро утомляют уши, поэтому им нужна тишина и умеренная громкость. Так слух остаётся чутким и помогает замечать важные сигналы.
</a:t>
            </a:r>
            <a:endParaRPr lang="en-US" sz="9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язык: запахи и вкусы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различает вкус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распознаёт сладкое, кислое, солёное и горькое. Эти ощущения помогают выбирать еду и понимать, приятная она или нет.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запах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простужен, еда часто кажется менее вкусной. Это потому, что запах и вкус работают как дружная команда и помогают мозгу лучше понять пищу.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узнаёт запахи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почувствовать запах свежего воздуха, цветов, еды и даже дыма. По запаху можно понять, что рядом что-то вкусное, а что лучше обойти стороной.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предупреждают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язык подсказывают, если пища испорчена или воздух стал неприятным. Они помогают нам не только наслаждаться едой, но и быть осторожнее.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кожа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 замечает прикосновение, давление, боль, тепло и холод. Она работает как внимательный сторож, который всё время держит ухо востро.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чувствительные 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кончиках пальцев чувствительность очень высокая. Поэтому ими удобно держать мелкие предметы, застёгивать пуговицы и узнавать вещи на ощупь.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защищать тело от микробов и удерживает влагу. Это полезный барьер, который не пускает внутрь лишние неприятности.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предупреждает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слишком горячий, острый или колючий, кожа сразу подаёт сигнал. Благодаря этому человек успевает убрать руку и избежать травмы.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самый большой орган чувств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сигнал идёт от органа чувств к мозгу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внешнего мира через рецепторы, нервы и мозг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948" y="3648244"/>
            <a:ext cx="63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главная управляющая сеть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центр управления. Он принимает сигналы, сравнивает их и помогает человеку думать, помнить, говорить и выбирать нужное действие.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похожи на тонкие дорожки по всему телу. По ним сообщения быстро бегут от органов чувств к мозгу и обратно, чтобы тело успевало отвечать.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проходит внутри позвоночника и передаёт сообщения между мозгом и телом. Он помогает телу действовать быстро, почти без задержки.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нервной системе человек может среагировать очень быстро: отдёрнуть руку, моргнуть или остановиться. Это настоящая команда быстрого реагирования.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рождается решение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получает сразу много сообщений от глаз, ушей, носа, языка и кожи. Потом он складывает их, как пазл, и решает, что делать дальше. Так человек понимает, что видит, слышит и чувствует одновременно.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учёбе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считает или отвечает у доски, мозг работает очень активно. Он помогает запоминать новые слова, находить нужные ответы и не забывать, где лежит пенал.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части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мозга есть большие полушария, мозжечок и ствол мозга. Полушария помогают думать и запоминать, мозжечок — двигаться точнее, а ствол мозга поддерживает самые важные жизненные функции.
</a:t>
            </a:r>
            <a:endParaRPr lang="en-US" sz="115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Мозг: думает, помнит и принимает решения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 нервы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попадает в нерв
</a:t>
            </a:r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палец укололи или коснулись горячего предмета, в коже сразу возникает сигнал. Он показывает телу, что нужно действовать быстро и не медлить.
</a:t>
            </a:r>
            <a:endParaRPr lang="en-US" sz="112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сообщение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мозг, скрытый внутри позвоночника, получает сообщение и отправляет его дальше. Нервы работают как тонкие проводники между телом и мозгом.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отдёргивается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спинной мозг помогают выбрать защитный ответ. Поэтому человек быстро убирает руку, ещё до того как успеет спокойно подумать.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2041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называют при первых примерах рефлексов: моргание, отдёргивание руки и чихание.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привычных действия показывают, как тело защищает себя очень быстро, без долгих раздумий.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«Органы чувств и нервная система»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 школе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читать задания, списывать с доски и следить за картинками в учебнике. Без зрения учиться намного труднее, поэтому важно сидеть правильно и беречь глаза.
</a:t>
            </a:r>
            <a:endParaRPr lang="en-US" sz="897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учителя, вопросы одноклассников и школьный звонок. Когда ребёнок внимательно слушает, ему легче понимать задания и не пропустить важную подсказку.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пальцы помогают держать карандаш, переворачивать страницы и чувствовать предметы на парте. Так руки аккуратно работают, а ребёнок увереннее пишет, рисует и мастерит.
</a:t>
            </a:r>
            <a:endParaRPr lang="en-US" sz="835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утомляют органы чувств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не отпускает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долго смотрел в планшет и совсем забыл моргать. Глаза стали сухими и усталыми, а буквы начали расплываться. Тогда он сделал перерыв, посмотрел вдаль и дал глазам отдохнуть.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слишком громко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наушниках заиграла любимая песня, но громкость была слишком высокой. Уши быстро устали, и разговоры вокруг стало слышно хуже. После этого девочка убавила звук и поняла, что тишина тоже полезна.
</a:t>
            </a:r>
            <a:endParaRPr lang="en-US" sz="78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руки и нос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ребёнок потёр глаза грязными пальцами и сразу почувствовал неприятное щекотание. Пыль и микробы легко попадают на слизистые, поэтому перед отдыхом и едой важно мыть руки.
</a:t>
            </a:r>
            <a:endParaRPr lang="en-US" sz="8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глазах, ушах и коже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перерывы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и пишите при хорошем освещении, чтобы глаза не напрягались. Каждые 20–30 минут полезно ненадолго отвлекаться, посмотреть вдаль и несколько раз моргнуть.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осторожнее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музыку и видео на умеренной громкости, а в шуме делайте паузы. Уши не любят крик, а кожа — грубого обращения, поэтому не трогайте её грязными руками.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руки, носите чистую одежду и берегите кожу от сильного солнца и горячих предметов. Простые привычки помогают не болеть и чувствовать себя бодро.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нужны сон, движение и отдых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сна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отдыхает, а полученные за день знания лучше запоминаются. После хорошего сна ребёнку легче слушать, думать и не зевать на уроке.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 и зарядка улучшают настроение и внимание. Когда тело активно двигается, нервной системе проще работать чётко и спокойно.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движения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отдых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еда, вода и небольшие паузы помогают мозгу не уставать. Тогда ребёнок быстрее соображает, меньше капризничает и лучше справляется с заданиями.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органы чувств передают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сигнал проходит от органа чувств через нервы к мозгу и превращается в действие.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чувствах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нужны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долго смотрит в экран и редко моргает, глаза устают и начинают щипать. Короткий отдых помогает им снова работать спокойно и чётко.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— чемпионы по чувствительности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кончиках пальцев очень много чувствительных клеток, поэтому ими легко нащупать маленькую пуговицу или монетку. Спина и плечо делают это заметно хуже.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успевает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умеет быстро соединять несколько сигналов сразу. Поэтому человек может одновременно видеть, слышать, двигаться и принимать простые решения почти без задержки.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любит слюну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слюны язык хуже различает вкус еды. Поэтому сухая пища кажется менее яркой, а после глотка воды вкус снова ощущается лучше.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подают сигнал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глаза болят, краснеют или ребёнку стало трудно видеть, нужно сказать взрослым и обратиться к врачу. Иногда простая проверка помогает вовремя заметить проблему и не уставать на уроках.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равновесие требуют внимания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стал хуже слышен, часто кружится голова или нос постоянно заложен, лучше не ждать. Врач поможет понять причину и подскажет, как вернуть хорошее самочувствие без лишних переживаний.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пора обратиться за помощью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нервная система работают вместе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собирают сведения, нервы быстро несут их в мозг, а мозг помогает понять мир и выбрать действие. Если беречь тело, ему легче учиться, играть и радоваться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2026-05-26T02:27:58Z</dcterms:created>
  <dcterms:modified xsi:type="dcterms:W3CDTF">2026-05-26T02:27:58Z</dcterms:modified>
</cp:coreProperties>
</file>