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3077300"/>
            <a:ext cx="58884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Неклеточная жизнь и клетка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268472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клетки, экология и углеводы — одна взаимосвязанная биологическая система.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57975" y="310400"/>
            <a:ext cx="34536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 связаны строение клетки, признаки жизни, вирусные инфекции и состояние экосистем. Она также показывает, почему углеводы важны не только как питание, но и как часть клеточных механизмов.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жизни: основные признаки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425601" y="3293450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адаптация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изменчивость и реакция на среду помогают живым системам сохранять особенности вида и приспосабливаться к новым условиям.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63351" y="1693075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обычно имеют клеточную организацию: именно клетка обеспечивает упорядоченность строения, обмен с окружающей средой и согласованную работу внутренних процессов.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55026" y="3293450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позволяет получать энергию, синтезировать нужные соединения и поддерживать непрерывную работу организма или клетки в меняющихся условиях.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25601" y="1693075"/>
            <a:ext cx="2030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размножение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размножение показывают, что система не только существует, но и способна увеличивать свои размеры или давать потомство.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187850" y="2163475"/>
            <a:ext cx="2316600" cy="56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endParaRPr lang="en-US" sz="1300" dirty="0"/>
          </a:p>
        </p:txBody>
      </p:sp>
      <p:sp>
        <p:nvSpPr>
          <p:cNvPr id="20" name="Text 11"/>
          <p:cNvSpPr txBox="1"/>
          <p:nvPr/>
        </p:nvSpPr>
        <p:spPr>
          <a:xfrm>
            <a:off x="6187856" y="2857500"/>
            <a:ext cx="23166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относительное постоянство внутренней среды, поэтому организм может работать устойчиво даже при внешних колебаниях температуры, влажности и 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не считаются клетками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вируса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состоит из генетического материала — ДНК или РНК — и белкового капсида, который защищает наследственную информацию и помогает вирусной частице сохраняться вне клетки.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хозяина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клетки-хозяина вирус не может размножаться: он использует чужие ферменты, рибосомы и энергию, что принципиально отличает его от клеточных организмов.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клеточного аппарата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вирусов отсутствуют рибосомы, цитоплазма и собственные системы синтеза белка, поэтому они не способны самостоятельно строить клеточные структуры.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оболочка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вирусов есть дополнительная липидная оболочка, но это не делает их клетками: оболочка лишь облегчает взаимодействие с клеткой-хозяином.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вирусы размножаются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вируса в клетке-хозяине.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или нет?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содержат наследственную информацию, которая передаётся потомкам и определяет особенности их строения, заражаемых клеток и поведения в организме хозяина.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метаболизма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вирусы не проявляют собственного обмена веществ и не синтезируют необходимые вещества, что делает их зависимыми от чужой клеточной машины.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статус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признаков живого и неживого вызывает спор: вирусы нельзя назвать обычными организмами, но и полностью неживыми они не выглядят.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вирусных популяциях постоянно возникают мутации, поэтому они могут быстро менять свойства и приспосабливаться к иммунному ответу или внешним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вирусов по хозяину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заражают бактерии и часто имеют узнаваемое строение: головку с генетическим материалом, хвост и структуры для прикрепления к клетке.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животных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животных распространяются через дыхательные пути, кровь, жидкости организма или переносчиков, а их строение и путь заражения зависят от конкретного вида.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 часто проникают через повреждения тканей и нередко переносятся насекомыми, поэтому состояние покровов и переносчики играют ключевую 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 экосистемах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вирусные процессы влияют на популяции и потоки вещества.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3271200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00" y="1666250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704650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938" y="3309600"/>
            <a:ext cx="492000" cy="393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вирусные вспышки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биоразнообразия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разрушает природные барьеры и упрощает экосистемы, из-за чего возбудителям легче распространяться между восприимчивыми хозяевами.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изменение режима осадков сдвигают ареалы хозяев и переносчиков, поэтому вирусы могут встречаться в новых регионах и в другие сезоны.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воды, почвы и воздуха ослабляет организмы и меняет условия их взаимодействия, что повышает вероятность инфекционных вспышек.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микробных сообществ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микробиомов меняет баланс микроорганизмов в почве, воде и организмах, а это отражается на устойчивости всей биологической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как фактор риска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и воздух ухудшают состояние организмов, ослабляют защитные барьеры и облегчают распространение инфекций в природных и городских экосистемах.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нагрузка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тяжёлые металлы меняют состав микробных сообществ, нарушают нормальные взаимодействия между видами и снижают устойчивость природных цепей питания.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экосистем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связей делает круговорот веществ менее стабильным, поэтому последствия загрязнения отражаются не только на отдельных видах, но и на всей системе.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уязвимости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Ослабленные экосистемы хуже сдерживают возбудителей: вирусы легче находят восприимчивых хозяев, а вспышки чаще становятся заметными и масштабными.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 и устойчивость экосистем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барьеров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становится меньше, в экосистеме исчезают естественные «тормоза» для инфекций. Падает число хозяев, через которых возбудитель может распространяться, и нарушаются сложные цепи взаимодействий между организмами.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090850" y="2708663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устойчивость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090850" y="3068912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Упрощённые сообщества реагируют на внешние изменения слабее. Если один вид выпадает из цепи, микробы, паразиты и их хозяева начинают взаимодействовать иначе, а вспышки заболеваний возникают легче и быстрее.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30050" y="376250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природе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30050" y="412275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баланс видов, конкуренцию и взаимное сдерживание популяций. Чем богаче сообщество, тем труднее одному возбудителю резко доминировать и нарушить работу всей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меняет распространение вирусов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сезонности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 зимы и более ранняя весна меняют сроки активности переносчиков и хозяев. Вирусы получают новые условия для циркуляции, а сезонность привычных инфекций смещается.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зоны риска расширяются: инфекции могут появляться там, где раньше не закреплялись. В таких регионах возрастает значение наблюдения, профилактики и раннего реагирования.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передачи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и влажности влияет на выживание вирусов вне клетки, а также на численность насекомых и других переносчиков. Это повышает вероятность контактов между видами, которые раньше почти не пересекались.
</a:t>
            </a:r>
            <a:endParaRPr lang="en-US" sz="8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углеводов и их примеры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молекул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входят в число основных органических веществ клетки. Их молекулы построены из углерода, водорода и кислорода, а их состав и структура определяют свойства разных групп.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моносахаридам относят простые сахара, такие как глюкоза. Дисахариды, например сахароза, образованы двумя остатками, а полисахариды представляют собой длинные цепи из многих звеньев.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различаются по функции: одни быстро дают энергию, другие служат запасом, третьи входят в состав клеточных оболочек и опорных структур.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веществ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наиболее известным относятся глюкоза, сахароза, крахмал, гликоген, целлюлоза и хитин. Эти вещества помогают увидеть связь между химическим составом и работой живых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углеводов в клетке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биохимии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углеводов можно увидеть в сравнении: от быстрого получения энергии до формирования прочных структур клетки.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не только снабжают клетку энергией, но и обеспечивают запас, прочность и устойчивость структур.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углеводы помогают клетке «узнавать» окружающий мир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защиты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тоже использует такие сигналы распознавания. Если клетка повреждена или в ней появились чужеродные структуры, меняются её поверхностные признаки, и защитные механизмы реагируют на это быстро и точно.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метки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клетки гликокаликс работает как тонкий слой «меток», по которым клетки узнают друг друга. Его основу создают углеводные цепи, связанные с белками и липидами мембраны. Именно здесь начинается контакт с внешней средой.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ткань попадает вирус, он сначала ищет подходящую клетку по её поверхностным молекулам. Совпадение между вирусным белком и клеточным рецептором открывает путь к прикреплению и дальнейшему проникновению.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150" y="3227475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025" y="1539688"/>
            <a:ext cx="4116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7150" y="1539688"/>
            <a:ext cx="470400" cy="47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прикрепления вирусов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вирусов поражают разные организмы и ткани, потому что их белки приспособлены к определённым клеточным поверхностям. Отсюда высокая избирательность заражения.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клетки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клетка меняет набор мембранных молекул, вирусу становится труднее закрепиться и начать инфекцию. Поэтому особенности оболочки важны не меньше, чем сам вирус.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узнавание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не прикрепляется случайно: он находит только те клетки, чья поверхность подходит ему по структуре. Поэтому состав мембраны определяет, какие ткани окажутся уязвимыми.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рецепторов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остатки на гликопротеинах и гликолипидах могут служить точками контакта. Для вируса это как замок, который открывается лишь подходящим ключом.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клеточная жизнедеятельность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 и физиологии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углеводов особенно важен там, где энергия нужна постоянно: в мышцах, печени, мозге и растущих тканях. Без достаточного снабжения клетка быстрее теряет работоспособность.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зависимость от углеводов характерна для тканей с высоким и непрерывным расходом энергии.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938189"/>
            <a:ext cx="3769200" cy="18679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вируса и 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биологии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вирусы нельзя отождествлять с клетками: у них разные уровни организации и способы существования.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самостоятельная живая система, а вирус зависит от клетки-хозяина и поэтому занимает пограничное положение между живым и неживым.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тему в единую систему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критерии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рассматривать жизнь как систему: её характеризуют организация, обмен веществ, саморегуляция и способность к воспроизведению. Такой подход позволяет не сводить живое только к одному признаку.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экологию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экологический контекст показывает, как состояние среды влияет на переносчиков, хозяев и распространение инфекций. Упрощение экосистем делает такие связи менее устойчивыми и более уязвимыми.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Связать уровни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углеводы связывают тему вирусов с клеткой на молекулярном уровне: они участвуют в распознавании, прикреплении и энергетике. Так биология приобретает целостную логику.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Отдельно рассмотреть вирусы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ясно, что вирусы не имеют собственной клеточной машины, но сохраняют наследственную информацию и эволюционируют. Именно поэтому их относят к неклеточным формам.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границе форм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показывают, что граница между живым и неживым не всегда очевидна: они наследственны и изменчивы, но полностью зависят от клетки. Экология и углеводы помогают понять эту связь глубже.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2026-07-26T04:19:26Z</dcterms:created>
  <dcterms:modified xsi:type="dcterms:W3CDTF">2026-07-26T04:19:26Z</dcterms:modified>
</cp:coreProperties>
</file>