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элементарных функций: карта темы
</a:t>
            </a:r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формулы, правила и приёмы для уверенного дифференцирования.
</a:t>
            </a:r>
            <a:endParaRPr lang="en-US" sz="28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производная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показывает, как быстро меняется величина в точке, помогает находить наклон касательной и исследовать поведение функций.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позволяет работать с выражениями по частям: константа исчезает, множитель выносится, а сумма и разность дифференцируются отдельно.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свойства упрощают вычисления уже на первом шаге.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дифференцирования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базовых производных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образуют основу большинства школьных задач: степенная, показательная, логарифмическая и тригонометрическая функции встречаются чаще всего.
</a:t>
            </a:r>
            <a:pPr algn="l" indent="0" marL="0">
              <a:lnSpc>
                <a:spcPct val="15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уверенно знать несколько базовых формул, чтобы быстро дифференцировать широкий класс выражений.
</a:t>
            </a:r>
            <a:pPr algn="l" indent="0" marL="0">
              <a:lnSpc>
                <a:spcPct val="15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производных элементарных функций
</a:t>
            </a:r>
            <a:endParaRPr lang="en-US" sz="10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особенно важна: именно на её примерах удобно видеть, как формула работает для нуля, единицы и отрицательной степени.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частных случая встречаются в вычислениях особенно часто.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производной степенной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Экспонента e^x сохраняет вид после дифференцирования, а для a^x появляется множитель ln a, который учитывает основание.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форм записи показывают, как работает цепное правило в показательных функциях.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производных показательных функций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логарифмов важно помнить не только формулу производной, но и область определения: аргумент должен быть положительным.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 логарифмов обычно рассматривают в школьном курсе.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производных логарифмических функций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производные требуют внимательности к знакам и разрывам: особенно это заметно у tg x и ctg x.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формулы покрывают все основные тригонометрические случаи.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производных тригонометрических функций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обратных тригонометрических функций производные содержат корень или квадрат в знаменателе, поэтому особенно важно помнить пределы их определения.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нужно знать для полного набора обратных тригонометрических функций.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производных обратных тригонометрических функций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нужное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распознать структуру выражения, выбрать правило и учесть внутреннюю функцию.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цепном правиле всегда есть два уровня: внешняя формула и внутренняя функция. Ошибка чаще всего возникает именно при попытке забыть второй множитель.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уровня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не потерять производную внутреннего выражения.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Цепное правило дифференцирования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произведения появляются два слагаемых, потому что дифференцируются оба множителя по очереди. Эта схема особенно важна в задачах с тригонометрией и логарифмами.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4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слагаемых
</a:t>
            </a:r>
            <a:endParaRPr lang="en-US" sz="3748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в формуле производной произведения.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произведения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частном знак минус относится ко второму слагаемому в числителе, а знаменатель обязательно остаётся квадратом. Это защищает от ошибок в записи и вычислении.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квадрат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в знаменателе при дифференцировании частного.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частного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с произведением и вложенной функцией одновременно приходится применять сразу два правила. Здесь важно не пропустить внутренний множитель и не потерять второе слагаемое.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правила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вместе в одном выражении.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Комбинированное дифференцирование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удобно переписывать как степени с дробным показателем. Тогда для них работает единая схема дифференцирования и не нужно запоминать отдельную формулу.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записать квадратный корень как степень.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дифференцирования степенной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при x показывает, насколько быстро меняется внутренний аргумент. Именно он появляется как множитель при дифференцировании любой функции вида f(ax+b).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множителем при производной внутреннего аргумента.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Цепное правило для функции вида f(ax+b)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самой формулой, а с невнимательностью к знакам, области определения и внутренним множителям. Поэтому проверка ответа так же важна, как вычисление.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группы ошибок стоит проверять особенно тщательно.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дифференцировании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помогает быстро сопоставить выражение с нужным правилом и заранее выделить внутреннюю функцию.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распознаётся тип выражения, затем выбирается правило дифференцирования.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теме «Производные элементарных функций»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для самопроверки
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правила дифференцирования по виду выражения и области определения.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элементарных функций: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элементарных функций удобнее всего изучать как систему взаимосвязанных правил. Если сначала распознать вид выражения, затем учесть область определения и аккуратно упростить ответ, вычисление становится предсказуемым.
</a:t>
            </a:r>
            <a:endParaRPr lang="en-US" sz="338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2026-07-25T17:49:45Z</dcterms:created>
  <dcterms:modified xsi:type="dcterms:W3CDTF">2026-07-25T17:49:45Z</dcterms:modified>
</cp:coreProperties>
</file>