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and negative features in English: how to express opinion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плюсах и минусах на английском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слова помогают говорить точнее, чем простое описание факта. Они нужны, когда важно не только назвать предмет, но и показать своё мнение о школе, гаджетах, еде, поездках и правилах.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английском языке уметь выражать оценку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оценочная лексика: слова для плюсов и минусов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good, useful, interesting, comfortable, modern, safe, friendly и clean помогают быстро показать, что предмет, место или человек воспринимаются положительно и вызывают одобрение.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bad, useless, boring, uncomfortable, old-fashioned, dangerous, unfriendly и dirty выражают неудобство, слабое качество или неприятное впечатление в коротком ответе.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противоположностей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оценки строятся через пары healthy — unhealthy, cheap — expensive, easy — difficult. Такие слова удобно запоминать вместе, потому что они сразу показывают два полюса мнения.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особенно важны частотные прилагательные: их легко использовать в мини-диалогах, устных ответах и описаниях школьных ситуаций без сложных конструкций.
</a:t>
            </a:r>
            <a:endParaRPr lang="en-US" sz="1313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встречается в разговорах о школе, хобби, гаджетах, еде, поездках и школьных правилах, где нужно быстро объяснить, что нравится, а что вызывает сомнение.
</a:t>
            </a:r>
            <a:endParaRPr lang="en-US" sz="13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высказывание с плюсами и минусами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ответ — два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высказываниях сочетаются плюс и минус: The phone is useful, but the battery is weak. Так речь звучит точнее и ближе к реальному мнению ученика.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после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оценки часто называют объяснение: The film is interesting, but it is too long. Такой ответ показывает не только мнение, но и причину, почему оно именно такое.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с двумя сторонами помогает сравнивать свойства предмета или явления. Весы или две колонки Pros и Cons наглядно показывают, как в одном ответе уравновешиваются достоинства и недостатки.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школьной жизни чаще всего дают смешанные ответы: ученик легко находит и преимущества, и недостатки. Особенно контрастно обсуждаются gadgets и school rules.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тема к повседневному опыту, тем чаще в ней появляются и плюсы, и минусы. Источник: учебная иллюстрация по теме урока.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урока, 2025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вызывают положительные и отрицательные оценки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признаки предметов и вещей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лёгкость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характеристика часто начинается с удобства: the bag is light, the chair is comfortable. Такие слова помогают быстро объяснить, что вещью приятно и просто пользоваться каждый день.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считают хорошим, если он помогает в учёбе или экономит время: the app is useful, it saves time, it helps at school. Здесь важен простой и понятный аргумент.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предметы выглядят надёжными: the bike is reliable, the device is safe. Для школьных ответов достаточно короткой причины, почему им можно доверять и спокойно пользоваться.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положительная оценка связана с внешним видом: the notebook is neat, the room is clean. Такие слова особенно удобны, когда нужно описать школьные принадлежности, класс или вещи.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Неудобство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Негативная оценка часто связана с тем, что вещью неудобно пользоваться: the headphones are uncomfortable, the pencil is too short. Такая формулировка сразу показывает практическую проблему.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качество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ломается или быстро портится, мнение становится отрицательным: it breaks easily, it does not work well. Для 7 класса важно называть не только минус, но и его причину.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раздражение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вещи вызывают отрицательную оценку из-за шума или лишних помех: the chair is noisy, the classroom is too loud. Такие слова помогают описывать неприятную атмосферу.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высокая цена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 оценивают и дорогие предметы: the phone is expensive, the ticket is too costly. В коротком ответе достаточно показать, что цена не подходит или кажется неоправданной.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признаки предметов и вещей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248931"/>
            <a:ext cx="7101300" cy="236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оценочных слов в английском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мнение строится через противоположные пары слов. Это помогает быстрее запоминать лексику и точнее выражать оценку в школьных ответах.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слова часто работают как пары противоположностей, поэтому их удобнее учить и использовать вместе, а не по отдельности.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базовая лексика по теме opinions and descriptions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построения мнения с плюсами и минусами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для краткого и аргументированного ответа на английском языке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связка для противопоставления — but. Она помогает быстро соединить плюс и минус в одном предложении: The book is interesting, but the language is difficult.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however звучит немного формальнее и делает мысль аккуратнее: The uniform is comfortable; however, it looks very strict. Такая связка полезна в более точных ответах.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Although и while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although и while показывают, что два признака существуют одновременно: Although the game is fun, it takes a lot of time. Они подходят для более развёрнутого мнения.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и on the other hand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подчёркивает неожиданный минус, а on the other hand помогает сравнить две стороны одной ситуации. Эти выражения делают ответ менее резким и более убедительным.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для противопоставления в английской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людей и поступков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2427" y="240665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людей в английском языке часто используют слова kind, polite, honest, helpful, hardworking и friendly. Они помогают показать не просто внешность, а отношение человека к другим.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2427" y="3140476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поступок мешает окружающим, подходят слова rude, lazy, careless и irresponsible. Важно выбирать их осторожно и связывать с конкретной ситуацией, а не с человеком вообще.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2427" y="387430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через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говорить о поведении: He is helpful because he explains homework to others. Такая формула делает мнение понятным, вежливым и убедительным для школьного ответа.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2427" y="4608127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использовать в разговорах о помощи однокласснику, вежливом диалоге, опоздании или шуме на уроке. Именно такие примеры помогают семиклассникам говорить естественно.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52427" y="5341953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людей лучше сочетать оценку с причиной: сначала назвать слово, затем пояснить действие. Тогда высказывание звучит справедливо и не кажется слишком резким.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Взвешенная оценка обычно выглядит спокойнее и убедительнее, потому что она показывает не только эмоцию, но и причины выбора. Это особенно полезно в устных ответах.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ответе баланса, тем выше его точность и убедительность; крайние оценки без объяснения звучат слабее.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урока; данные условные.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мнение: от одностороннего к взвешенному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слов из списка very, really, so, quite, much и extremely часто делают ответ более живым, но их лучше использовать умеренно.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популярных усилителей помогают сделать положительную оценку ярче и точнее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список усилителей оценки.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смягчить отрицательную оценку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39005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тон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 little и a bit помогают сделать отрицательную оценку менее резкой. Вместо прямого отказа можно показать, что недостаток есть, но он не слишком сильный.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93655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not very и not so подходят, когда нужно говорить вежливо о книге, уроке или правиле. Они звучат точнее, чем слишком категоричное bad или boring.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830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и не везде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sometimes и in some cases помогают ограничить оценку. Так ученик показывает, что недостаток проявляется не постоянно, а только в отдельных ситуациях.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40295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особенно нужны в разговорах об одноклассниках, учителях и школьных занятиях. Смягчённая форма помогает сохранить уважительный и корректный тон.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975760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вместо резкости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отрицательная оценка делает высказывание более честным: недостаток назван, но не преувеличен. Это помогает говорить по-английски аккуратно и уверенно.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400716"/>
            <a:ext cx="6463500" cy="1188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быстро строить короткие и правильные высказывания с положительной и отрицательной оценкой.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схемы сокращают время на ответ и помогают не путать факт, мнение и объяснение.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и лексика по теме opinions.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модели предложений для 7 класса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в теме технологий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часто оценивают двояко: он useful для учёбы и общения, но distracting, если отвлекает от домашнего задания или сна.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кажется fast и удобным, однако он может давать too much information. Поэтому важно уметь выбирать нужные источники и не теряться в потоке данных.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 могут быть fun и relaxing, но они take time away from homework. Такая пара плюсов и минусов хорошо знакома семиклассникам.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признаков к общему мнению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оценки для устного ответа или мини-диалога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темы вызывают разные типы оценки: где-то ученики чаще называют плюсы, а где-то легче замечают минусы. Это зависит от личного опыта и повседневных ситуаций.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и hobbies выглядят более сбалансированными, а food и transport чаще приводят к ярко выраженным плюсам или минусам.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урока; данные условные.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оценок в повседневных темах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выражении оценки на английском языке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факта и 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именно вы описываете: реальный признак или личное отношение. Colour и size — это факты, а interesting или boring — уже оценка.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используют слишком сильные прилагательные без причины. Лучше добавить пояснение и выбрать более точное слово, чтобы ответ звучал справедливо и вежливо.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одной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раз повторять одно и то же слово, высказывание становится бедным. Полезно знать пары противоположностей и заменять их подходящими синонимами.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but, however или although плюсы и минусы звучат отдельно и плохо соединяются. Связка помогает показать контраст и делает мысль более связной.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просто переносить русскую структуру в английский язык. Лучше строить короткие модели: The bike is fast, but it is not very comfortable.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оценка делает речь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называть плюсы и минусы помогает говорить по-английски яснее, вежливее и убедительнее. Когда есть причина, пример и общий вывод, мнение звучит по-настоящему уверенно.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2026-05-31T05:03:26Z</dcterms:created>
  <dcterms:modified xsi:type="dcterms:W3CDTF">2026-05-31T05:03:26Z</dcterms:modified>
</cp:coreProperties>
</file>