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называют, связывают и уточняют мысль в русском языке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Знаменательные и служебные части речи: как они работают вместе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 частях речи в 5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пятому классу вы уже умеете различать слова, которые называют предметы, признаки и действия, и слова, которые помогают им соединяться. Сегодня посмотрим, как обе группы работают вместе в предложении.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предметы, явления и события: книга, школа, дождь. Именно они дают речи опору и позволяют понять, о чём идёт речь.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Знаменательные части речи: слова с основным значением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Прилагательные, глаголы, наречия, местоимения и числительные уточняют сообщение: высокий, читает, быстро, он, три. Они называют признак, действие, указание, количество и порядок.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 речи могут быть членами предложения, поэтому несут основную смысловую нагрузку. Без них невозможно точно назвать предмет, действие или его характеристику.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000" y="3040650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231" y="1205475"/>
            <a:ext cx="367763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речи: слова-связки и слова-уточнители
</a:t>
            </a:r>
            <a:endParaRPr lang="en-US" sz="2373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показывают, как слова связаны между собой: в школе, у окна, к другу. Они не называют предметы, а помогают выстроить грамматическую форму.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добавляют вопрос, отрицание, усиление или уточнение: не, ли, же, только, даже. Они меняют оттенок смысла, не называя предметы и действия.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однородные члены и части предложения: и, а, но, потому что, если. С их помощью речь становится связной и логически точной.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знаменательные и служебные слова образуют предложение
</a:t>
            </a:r>
            <a:endParaRPr lang="en-US" sz="2108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последовательность: от называния предмета или действия к связному и завершённому высказыванию.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часто помогает определить падеж слова: в школе, к дому, из леса, о книге. Поэтому рядом с ним существительное может принимать разные формы, сохраняя общий смысл.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дом меняется по-разному в зависимости от предлога: дом, к дому, в доме, из дома. Такой пример наглядно показывает, как служебное слово влияет на грамматическую форму.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 падеж: почему форма слова меняется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условное соотношение групп на примерах из урока, а не точный языковой подсчёт.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примерам из материала урока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служебные слова встречаются в учебных примерах чаще
</a:t>
            </a:r>
            <a:endParaRPr lang="en-US" sz="1766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нужны чаще всего, союзы особенно важны для сложных предложений, а частицы сильнее всего влияют на оттенок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слова и части предложения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и, а, но соединяют слова внутри одной части предложения: мама и папа, быстро, но аккуратно. Они помогают перечислять и сопоставлять признаки.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сложного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потому что, когда, если связывают две части высказывания. Они показывают причину, время или условие, например: Мы остались дома, потому что начался дождь.
</a:t>
            </a:r>
            <a:endParaRPr lang="en-US" sz="1276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союз помогает понять, как связаны события: соединяются ли они, противопоставляются, зависят друг от друга или объясняют причину.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группы служебных слов и их основные роли в предложении.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не называют предметы, но помогают выстроить грамматически правильное и понятное высказывание.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служебных частей речи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«Знаменательные и служебные части речи»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небольшая частица может заметно изменить смысл фразы: не пришёл, придёт ли, даже здесь. Поэтому важно замечать такие слова при разборе предложения.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«Знаменательные и служебные части речи»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частиц чаще всего помогают выражать отрицание, вопрос и усиление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предлоги и частицы влияют на форму слова
</a:t>
            </a:r>
            <a:endParaRPr lang="en-US" sz="2797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меняет форму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звучать по-разному рядом с предлогами: к реке, от реки, у реки, на реке. Предлог подсказывает, в каком падеже стоит существительное, и помогает точно показать отношение между словами.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меняет смысл без замены главного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частица не не называет предмет, но заметно меняет значение: не читал, не знал, не пришёл. Слово остаётся тем же по смыслу, однако высказывание становится отрицательным и требует внимательного чтения.
</a:t>
            </a:r>
            <a:endParaRPr lang="en-US" sz="12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примерах видно, что предлоги чаще всего сопровождают изменение падежа, а не корня слова.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разбора в 5 классе, составленные для презентации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в разных сочетаниях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используются чаще остальных служебных слов в учебных примерах; союзы и частицы встречаются реже, но выполняют важные смысловые роли.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служебных слов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нужно правильно выбирать падеж. Ошибка в форме слова сразу режет слух: говорят благодаря дождю, а не благодаря дождя, потому что предлог управляет словом.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предложении появляется лишний союз или ненужное повторение: и потому что, а и. Такие вставки делают фразу тяжёлой и нарушают её грамматическую связность.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 и ни легко перепутать. Не обычно выражает отрицание, а ни помогает усилить отрицание в сочетаниях вроде никто не пришёл или нигде не было света.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служебном слове может изменить не только форму, но и смысл высказывания. Поэтому при проверке важно читать предложение целиком и следить за связями между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связь слов в предложении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разбора предложения с предлогом, союзом и частицей.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в устойчивых выражениях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нельзя перестроить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устойчивом обороте ни свет ни заря каждое слово важно, и заменить служебное слово без потери смысла нельзя. Выражение звучит как единый образ раннего утра и запоминается целиком, а не по отдельным частям.
</a:t>
            </a:r>
            <a:endParaRPr lang="en-US" sz="118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сохраняется только в привычной форме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обороте до поры до времени служебные слова соединяют части выражения так, как это принято в языке. Если их заменить, фраза станет звучать иначе и утратит привычный, узнаваемый смысл.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оборот работает как одно целое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как по маслу не складывают заново каждый раз, потому что оно уже закрепилось в языке. Оно передаёт значение лёгкости и быстроты, а служебное слово помогает сделать образ ярким и точным.
</a:t>
            </a:r>
            <a:endParaRPr lang="en-US" sz="10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Знаменательные слова дают содержательную основу, а служебные помогают выстроить эту основу в понятное высказывание.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функций частей речи по материалам школьного курса русского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роль знаменательных и служебных частей речи
</a:t>
            </a:r>
            <a:endParaRPr lang="en-US" sz="1941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необходимы: без знаменательных слов нет содержания, без служебных — нет точной связи и грамматической организации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простом предложении предлоги связывают слова внутри словосочетания: на уроке, возле доски, после звонка. Они показывают, как связаны предмет и действие или предмет и признак.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в простом и сложном предложении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предложении союзы соединяют части высказывания и показывают отношения между ними: причина, время, условие, противопоставление. Например: Я взял книгу, потому что урок был трудным.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подобрано служебное слово, тем яснее читатель понимает, как одна мысль переходит в другую. Это особенно важно, когда в предложении есть несколько событий или условий.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 разбора примеров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быстро увидеть разницу между знаменательными и служебными частями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Знаменательные слова называют предметы и действия, а служебные показывают отношения и оттенки смысла.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речь начинается с правильного выбора знаменательных слов: они называют именно тот предмет, действие или признак, который нужно выразить. Без этого мысль становится расплывчатой.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точная речь зависит от правильного выбора слов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уточняют связи между словами и частями предложения. Предлоги показывают отношения, союзы соединяют, а частицы помогают передать вопрос, отрицание, усиление или сомнение.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 группы используются верно, предложение звучит естественно и понятно. Читатель сразу видит, что хотел сказать автор, и не спотыкается о неясные связи или лишние оттенки.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важно видеть работу частей речи вместе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Знаменательные слова дают предложению смысл, а служебные собирают его в стройную систему. Когда мы понимаем их совместную работу, легче говорить точно, писать грамотно и замечать ошибки.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2026-05-22T16:36:31Z</dcterms:created>
  <dcterms:modified xsi:type="dcterms:W3CDTF">2026-05-22T16:36:31Z</dcterms:modified>
</cp:coreProperties>
</file>