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5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изменения нашего края: 1940-е — XXI век. Ключевые темы и этапы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края: от послевоенного восстановления до XXI века — ключевые этапы, события, изменения.
</a:t>
            </a:r>
            <a:endParaRPr lang="en-US" sz="3759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Великой Отечественной войны регион пережил масштабное восстановление и подготовку к индустриализации. Удобное положение способствовало развитию промышленности и торговли, меняя облик населённых пунктов и повседневную жизнь жителей.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край после войны: старт большого пути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края после войны: ключевые события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разрушенной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1945 года начали восстанавливать заводы и мосты, разрушенные во время войны. Рабочие и добровольцы объединялись в строительные отряды, заложив основы для будущего развития региона.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техникой и материалами из других регионов позволило к 1950 году вернуть довоенный уровень производства в основных отраслях, включая металлургию и машиностроение.
</a:t>
            </a:r>
            <a:endParaRPr lang="en-US" sz="1196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Жилищное строительство и улучшение быта
</a:t>
            </a:r>
            <a:pPr algn="l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велось строительство жилых домов для рабочих и их семей, что способствовало стабилизации населения и формированию новых микрорайонов.
</a:t>
            </a:r>
            <a:endParaRPr lang="en-US" sz="127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модернизация в 1950-х: развитие отраслей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 химическая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1950-е годы в крае начали строить крупные заводы по выпуску машин и химических веществ, что способствовало созданию новых рабочих мест и развитию технологий.
</a:t>
            </a:r>
            <a:endParaRPr lang="en-US" sz="126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электростанций существенно увеличило объёмы производства электроэнергии, обеспечив промышленность и население стабильным энергоснабжением.
</a:t>
            </a:r>
            <a:endParaRPr lang="en-US" sz="129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транспорта и коммуникаций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Продвигалось улучшение дорог, железнодорожных линий и телефонной связи, что ускоряло обмен товарами и информацией внутри региона и с другими областями.
</a:t>
            </a:r>
            <a:endParaRPr lang="en-US" sz="12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6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в промышленности и сельском хозяйстве: 1960-е годы
</a:t>
            </a:r>
            <a:endParaRPr lang="en-US" sz="1706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1960-х: открытие новых предприятий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новых заводов и комбинатов увеличил производственные мощности и укрепил экономику края.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Средина 1960-х: механизация сельского хозяйства
</a:t>
            </a:r>
            <a:pPr algn="ctr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внедрение техники и новых сельскохозяйственных культур повысило урожайность и эффективность работы в сёлах.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1960-х: урбанизация
</a:t>
            </a:r>
            <a:pPr algn="ctr" indent="0" marL="0">
              <a:lnSpc>
                <a:spcPct val="100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переезд жителей из сельской местности в города привёл к росту городского населения и изменению социальной структуры.
</a:t>
            </a:r>
            <a:endParaRPr lang="en-US" sz="1195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 и социальных объектов обеспечило удобство жизни и улучшение условий труда на предприятиях и фермах.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1960 года в регионе открывались новые школы и техникумы, создавая основу для профессионального обучения и роста квалификации рабочих.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и кадровый потенциал в 1960-х
</a:t>
            </a:r>
            <a:endParaRPr lang="en-US" sz="239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специализированные кружки и классы, особенно в технической сфере, что стимулировало интерес молодёжи к науке и инженерии.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1960-х ликвидация неграмотности стала достижением, выросло число выпускников, поступающих в вузы, что укрепляло интеллектуальный потенциал края.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здравоохранения в 1960–1970-х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оснащение медицинских учреждений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появились новые больницы и поликлиники с современным оборудованием, расширялись возможности по оказанию специализированной медицинской помощи.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здоровья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десятилетие детская смертность снизилась более чем вдвое, благодаря массовой иммунизации и качественному лечению, что повысило среднюю продолжительность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1960–1980-х годах регион активно развивал добычу угля, нефти, газа и древесины, что значительно укрепляло экономику и промышленность.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8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природных ресурсов и экологические проблемы
</a:t>
            </a:r>
            <a:endParaRPr lang="en-US" sz="2058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интенсивная эксплуатация природных ресурсов привела к загрязнению вод, воздуха и почв, стимулировав появление природоохранных законов и создание заповедных территорий.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1940–1950-х годах религиозные учреждения закрывались, а активность верующих значительно снижалась из-за давления власти.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4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духовная жизнь региона: вызовы и возрождение
</a:t>
            </a:r>
            <a:endParaRPr lang="en-US" sz="2184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1980-х возродилась деятельность храмов, начались реставрационные работы и возвращение религиозных традиций в жизнь общества.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новые общины, развиваются воскресные школы и духовные центры, способствующие воспитанию молодёжи.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Межконфессиональные связи становятся частью общественной жизни, поддерживая диалог и взаимопонимание между различными конфессиями.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урбанизация в 1960–1980-е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жилых микрорайонов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Масштабное возведение многоэтажных домов и новых кварталов обеспечило рост городского населения и улучшение условий жизни.
</a:t>
            </a:r>
            <a:endParaRPr lang="en-US" sz="126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инфраструктура в 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Открывались школы, больницы, детские сады и спортивные сооружения, создавая комфорт для растущего населения и формируя городской образ жизни.
</a:t>
            </a:r>
            <a:endParaRPr lang="en-US" sz="126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образа жизни и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привела к появлению новых профессий, развитию массовой культуры и формированию активного городского сообщества с разнообразными интересами.
</a:t>
            </a:r>
            <a:endParaRPr lang="en-US" sz="12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культуры и спорта: 1960–1980-е годы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культурных учреждений и творческих школ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1960–1970-х годах в регионе были открыты новые театры, музеи и дворцы культуры, которые стали центрами притяжения для горожан. Возникли художественные и музыкальные школы, где развивались таланты молодого поколения.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спортивные и культурные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проводились фестивали и спортивные соревнования, объединявшие население. С середины 1970-х региональные спортсмены добивались высоких результатов на общесоюзных состязаниях, прославляя край на всей территории страны.
</a:t>
            </a:r>
            <a:endParaRPr lang="en-US" sz="12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регион активно развивал добывающую промышленность — уголь, нефть и газ стали основой экономики. Формировались новые производства, включая машиностроение и лёгкую промышленность.
</a:t>
            </a:r>
            <a:endParaRPr lang="en-US" sz="1362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региона: от индустриализации к многообразию отраслей
</a:t>
            </a:r>
            <a:endParaRPr lang="en-US" sz="199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1980-м годам заметно возросло применение автоматизации и новых технологий. Это способствовало росту инженерно-технических профессий и укреплению экономической устойчивости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2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«перестройки» и общественные изменения: 1985–1991
</a:t>
            </a:r>
            <a:endParaRPr lang="en-US" sz="2152" dirty="0"/>
          </a:p>
        </p:txBody>
      </p:sp>
      <p:sp>
        <p:nvSpPr>
          <p:cNvPr id="8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1985–1987: Начало реформ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экономических реформ и элементов рыночной экономики стимулировало развитие кооперативов и частных предприятий в регионе.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1988–1989: Рост общественной активности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региона активно участвуют в экологических акциях и движениях за сохранение окружающей среды и общественное улучшение.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1990–1991: Формирование новых гражданских инициатив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формы социальной активности, включая независимые организации и общественные движения, отражающие запросы на перемены.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и новые возможности 1990-х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и безработица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1990-х годов промышленное производство региона сократилось примерно на 40%. Возрос уровень безработицы до 10%, а инфляция ухудшала материальное положение многих семей.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форм занятости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условиях формируются малый бизнес, фермерские хозяйства и сфера услуг. Это дало старт новым предпринимательским инициативам, хотя социальное расслоение усилилось.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системе образования открываются гимназии и лицеи, внедряются профильные и модульные программы, расширяется сеть частных школ и дополнительных курсов.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здравоохранение: трансформации 1990-х годов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здравоохранении появляются частные клиники и медицинские центры, которые дополняют государственную систему, повышая доступность и качество медицинских услуг.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образовательных и медицинских услуг увеличивается, появляются новые формы дополнительного образования и специализированной медицинской помощи для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край в XXI веке: инновации, инвестиции, туризм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современных производств и инвестиций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XXI века в регионе появились современные предприятия с применением инновационных технологий. Строятся бизнес-центры и развиваются инфраструктурные проекты, поддерживаемые федеральными и международными программами.
</a:t>
            </a:r>
            <a:endParaRPr lang="en-US" sz="102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IT-сектора и телекоммуникаций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развитию IT и телекоммуникаций. Появляются стартапы и исследовательские центры, привлекающие молодых специалистов и создающие новые рабочие места.
</a:t>
            </a:r>
            <a:endParaRPr lang="en-US" sz="122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туристической сферы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становится одним из драйверов экономики — строятся гостиницы, улучшается транспортная доступность. Регион уникален природными и культурными достопримечательностями, что привлекает всё больше туристов.
</a:t>
            </a:r>
            <a:endParaRPr lang="en-US" sz="11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культурные фестивали, гастроли и открытие новых музеев обогащают культурную жизнь. Молодёжь участвует в образовательных проектах и развивает творческие направления.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спорт в XXI веке: новые достижения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школы и тренировки по новым видам спорта получили развитие. Региональные спортсмены успешно выступают на международных соревнованиях, а художественные коллективы получают государственные награды.
</a:t>
            </a:r>
            <a:endParaRPr lang="en-US" sz="13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сотрудничества региона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партнёрство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взаимодействие с соседними областями направлено на совместную реализацию образовательных и инфраструктурных проектов, укрепляя экономические связи.
</a:t>
            </a:r>
            <a:endParaRPr lang="en-US" sz="1017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взаимодействие
</a:t>
            </a:r>
            <a:endParaRPr lang="en-US" sz="1238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2000-х налажены связи с зарубежными странами через участие в выставках, обмен студентами и волонтёрами, что расширяет культурный и экономический диалог.
</a:t>
            </a:r>
            <a:endParaRPr lang="en-US" sz="1017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продукции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усилил выход на мировые рынки, особенно в Европу и страны СНГ, значительно увеличив экспорт сельскохозяйственной и промышленной продукции.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историю и традиции края: наследие для будущих поколений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памятников и мемориалы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ведутся работы по восстановлению исторических памятников и созданию мемориалов, посвящённых важным событиям и героям края, укрепляя связь с прошлым.
</a:t>
            </a:r>
            <a:endParaRPr lang="en-US" sz="1163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праздники и культурные мероприятия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ежегодные праздники, отражающие исторические и культурные особенности региона, вовлекая население и особенно молодёжь в сохранение традиций.
</a:t>
            </a:r>
            <a:endParaRPr lang="en-US" sz="126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проекты и историческое просвещение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музейные сотрудники организуют олимпиады и проекты для школьников, пробуждая интерес к истории края и формируя уважение к национальному наследию.
</a:t>
            </a:r>
            <a:endParaRPr lang="en-US" sz="12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исторического пути и значение для будущих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нашего края — это путь устойчивого развития и культурного разнообразия. Сохранение памяти и традиций помогает молодёжи чувствовать сопричастность и гордость за свою малую родину.
</a:t>
            </a:r>
            <a:endParaRPr lang="en-US" sz="30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2026-05-11T03:11:48Z</dcterms:created>
  <dcterms:modified xsi:type="dcterms:W3CDTF">2026-05-11T03:11:48Z</dcterms:modified>
</cp:coreProperties>
</file>