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аварии: что это и чем они опасны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прорыв воды может за минуты изменить целый район.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гидродинамические аварии важно изучать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Плотины, дамбы и шлюзы защищают людей и хозяйство, но при аварии сами становятся источником большой опасности. Такие случаи редки, однако их последствия затрагивают транспорт, связь, природу и безопасность целых населённых пунктов.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ОБЗР; обобщённое определение гидродинамической аварии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прорыва способна стать главным поражающим фактором аварии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повреждённое сооружение может запустить цепочку разрушений и затопления вниз по течению.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назначение сооружений и типичные опасные ситуации при их повреждении.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объём воды и слабее контроль, тем тяжелее последствия аварии.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типовые функции гидротехнических сооружений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гидротехнические сооружения и возможные аварии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плотины и волна прорыва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разрушения плотины вода устремляется вниз по течению мощным потоком. Он быстро заполняет низины, сносит лёгкие постройки и вырывает деревья с корнем. Чем ближе населённый пункт, тем меньше времени остаётся на предупреждение и эвакуацию.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идёт по долине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прорыва выглядит как стремительно растущий вал. Она повреждает мосты, размывает дороги и сбивает линии электропередачи, оставляя территорию без связи и света. Для людей это значит не только риск для жизни, но и резкое усложнение спасательных работ.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рушатся преграды на пути воды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повреждении гидротехнического сооружения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гидродинамическая авария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гидродинамических аварий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Паводки, ледовые заторы, сильные ливни, оползни и землетрясения могут перегрузить сооружение. Тогда даже исправный объект оказывается под опасным воздействием воды и грунта.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 старение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материалы теряют прочность, появляются трещины и слабые места. Без ремонта сооружение хуже выдерживает напор воды, особенно во время подъёма уровня в реке.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причин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авария возникает не по одной причине, а из-за их соединения. Например, сильный паводок может совпасть с износом сооружения и ускорить разрушение.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эксплуатации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работы, перегрузка и недостаточный контроль повышают риск аварии. Иногда опасная ситуация развивается из-за неправильных действий персонала или несвоевременной проверки оборудования.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возрастает, если природная нагрузка совпадает с износом и недостаточным контролем.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 себе один фактор часто не решает исход: критичным становится их сочетание и накопление слабых мест.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аварии: основные группы причин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ОБЗР; значения на диаграмме представлены как условное распределение причин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305" y="3403734"/>
            <a:ext cx="231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зданий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подмывает фундаменты, ломает стены и разрушает хозяйственные постройки. Особенно быстро страдают дома, школы, склады и другие объекты, не рассчитанные на сильный поток.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коммуникаций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затоплении выходят из строя электросети, газопроводы, водопровод и канализация. Это оставляет людей без света, тепла и нормальной связи с экстренными службами.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природе и хозяйству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Затопление уничтожает урожай, размывает почву и загрязняет колодцы. Страдают поля, прибрежные участки и места, где люди хранят запасы воды и продуктов.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здоровью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вызывает переохлаждение, а грязная — риск отравлений и инфекций. Дополнительно опасны травмы от обломков, стекла, льда и других предметов, принесённых потоком.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затопление территорий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аварии и уроки безопасности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плотины Банцяо в Китае в 1975 году стал одним из самых известных примеров гидродинамической аварии. Он показал, что разрушение одного объекта может затронуть огромную территорию и привести к тяжёлым потерям среди людей и инфраструктуры.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Банцяо: пример масштабной катастрофы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нашей страны особенно значимы районы рек, водохранилищ и низких берегов, где возможны паводки и аварийные сбросы воды. Такие случаи напоминают: к предупреждению нужно готовиться заранее, а не только после появления угрозы.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России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для людей и инфраструктуры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опасность создают не только большие объёмы воды, но и загрязнение, обломки и ледяные массы.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угрозу создаёт сочетание факторов: вода, мусор и ледяные массы усиливают разрушения и усложняют спасение людей.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теме гидродинамических аварий и их последствий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надвигающейся опасности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Тревожным сигналом становится быстрый подъём уровня воды, особенно после сильных дождей или резкого таяния снега. Если вода прибывает необычно быстро, нужно сразу быть готовым к эвакуации.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трещины, просачивание воды и размыв берегов возле плотины, дамбы или шлюза. Такие признаки говорят, что сооружение теряет прочность и может разрушиться в любой момент.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даже одного тревожного признака нельзя медлить. Нужно слушать официальные сообщения, собрать необходимые вещи и быть готовым сразу покинуть опасную зону.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опасным признакам относятся гул, вибрация, сообщения об аварийном сбросе воды и резкие изменения течения. Они означают, что ситуация может ухудшиться очень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 получении сигнала об опасности и во время подготовки к эвакуации.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угрозе затопления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 время наводнения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рядом с родными, используйте заряженный телефон только для коротких сообщений и ждите помощи в выбранном безопасном месте. Самовольные действия во время наводнения часто приводят к новым бедам.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спускайтесь в подвалы, не трогайте оборванные провода и не берите предметы, принесённые водой. В затопленной зоне они могут быть опасны из-за тока, грязи и острых краёв.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переходите и не переезжайте поток воды: даже неглубокая вода может двигаться быстро и сбить с ног или унести машину. Лучше заранее уйти в безопасное место, чем рисковать жизнью.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возрастает, если рядом с водой расположены жилые дома, дороги и важные объекты, а система предупреждения работает слабо.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возникает при совпадении нескольких факторов сразу: тогда времени на спасение меньше, а ущерб становится больше.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людей и населённых пунктов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гидродинамических аварий; условное распределение факторов для наглядности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работы и помощь пострадавшим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работают спасатели, полиция, медики и службы жизнеобеспечения. Они ищут людей, организуют переправу, укрепляют опасные участки и восстанавливают связь.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в первые часы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Пострадавшим нужны чистая вода, сухая одежда, тепло, медицинская помощь и временное жильё. Также важно проверить продукты, колодцы и другие источники воды на безопасность.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пострадавшим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подготовка помогает заметить слабые места заранее и не допустить внезапного разрушения сооружения.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контроль, ремонт и оповещение, тем ниже риск аварии и тем меньше потерь для людей и инфраструктуры.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профилактика важнее ликвидации последствий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гидродинамических аварий; сравнительная оценка значимости мер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снижать риск гидродинамических аварий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Сооружение создают с учётом нагрузки воды, рельефа и возможных паводков. На этом этапе закладывают прочность и запас безопасности.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Проектирование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проверки позволяют вовремя заметить трещины, размыв и износ. Своевременный ремонт предотвращает серьёзные повреждения.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Контроль и ремонт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резервные каналы сброса воды, датчики, систему оповещения и учёт ледохода и паводков. Это помогает заранее снизить угрозу.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 предупреждение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взрослые должны знать сигналы тревоги, маршрут эвакуации и список необходимых вещей. Тогда реакция в опасной ситуации будет быстрее.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Подготовка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8128" y="1612725"/>
            <a:ext cx="477414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правильные действия и типичные ошибки в опасной ситуации.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не терять время и не принимать рискованных решений. Безопасность важнее вещей, которые можно заменить.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угрозе затопления, учебное обобщение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помнить каждый школьник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 развиваются быстро и особенно опасны волной прорыва, поэтому важны исправные сооружения, своевременный контроль, оповещение и умение действовать без паники.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Гидродинамические аварии: выводы, которые важно запомнить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2026-05-21T01:28:09Z</dcterms:created>
  <dcterms:modified xsi:type="dcterms:W3CDTF">2026-05-21T01:28:09Z</dcterms:modified>
</cp:coreProperties>
</file>