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видов в природе: основные идеи Ч. Дарвина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виды изменяются, приспосабливаются и возникают заново?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Дарвин собрал данные путешествия на «Бигле», сравнил их с фактами геологии, палеонтологии и селекции и предложил новое объяснение разнообразия живых организмов.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неизменности видов к идее развития жизни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как изменение популяций во времени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процесс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происходит не мгновенно, а в ряду поколений, когда в популяции постепенно меняются наследственные признаки и соотношение разных вариантов одного вида.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возникает из-за мутаций, рекомбинации генов и случайного сочетания признаков при половом размножении, создавая материал для дальнейших изменений.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отличий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различия сохраняются и усиливаются, популяции становятся все менее похожими друг на друга; со временем это может привести к формированию устойчивых самостоятельных линий.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вид возникает тогда, когда накопленные различия сопровождаются репродуктивной изоляцией, и группы уже не могут свободно скрещиваться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материал для отбора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способны изменять окраску, форму органов, устойчивость к болезням и особенности обмена веществ, иногда незаметно, а иногда очень существенно.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вида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особи одной популяции отличаются друг от друга признаками, которые могут передаваться потомкам и создавать основу для действия отбора.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хорошо видны у бабочек, птиц и растений: форма клюва, окраска, строение листьев и устойчивость к засухе меняются в зависимости от наследственности.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мейозе и при оплодотворении происходит перемешивание наследственного материала, поэтому потомство получает новые сочетания признаков, не копируя родителей полностью.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естественный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событий, через которую среда «отбирает» наиболее приспособленные варианты.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испытывают давление факторов среды неодинаково: для одних решающими становятся климат и вода, для других — хищники или конкуренты.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успех получают особи, чьи признаки лучше подходят к конкретным условиям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Схематизированные данные для учебной иллюстрации по мотивам дарвиновской концепции отбора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среды, влияющие на выживание особей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 как естественное следствие ограниченных ресурсов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острая конкуренция возникает между особями одного вида, потому что их потребности почти одинаковы, а ресурсы — пища, территория и партнеры — ограничены.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также соперничают, если используют одни и те же ресурсы. Такая борьба особенно заметна там, где экологические ниши частично совпадают.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жара, засуха, наводнения и нехватка пищи не только сокращают численность, но и усиливают различия в успешности выживания особей.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отбором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условиях постоянного дефицита и угрозы случайные преимущества становятся важными, а естественный отбор закрепляет наиболее удачные наследственные варианты.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и адаптации организмов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мех, маскировочная окраска, сезонная линька и обтекаемая форма тела помогают животным сохранять тепло, избегать врагов и эффективнее передвигаться.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 — это наследственный признак, который повышает вероятность выживания и успешного размножения именно в конкретной среде обитания.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Колючки, длинные корни и экономный расход влаги позволяют пустынным растениям переживать засуху и использовать редкие осадки максимально эффективно.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 одной среде признак может оказаться бесполезным или даже вредным в другой, поэтому приспособленность всегда зависит от 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5723" y="1366025"/>
            <a:ext cx="4019753" cy="316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наблюдения привели Дарвина к выводу об общности происхождения видов и их постепенном изменении.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 разных областей согласуются: виды связаны родством, а их признаки изменяются под влиянием отбора и изоляции.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классических доказательств эволюции в трудах Ч. Дарвина и последующей биологии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эволюции, использованные Дарвином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как пример направленного изменения признаков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домашних животных и культурных растений показала, что наследственные признаки можно изменять быстрее, если целенаправленно отбирать нужные варианты.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пород собак, разновидностей голубей, сортов пшеницы, капусты и яблок наглядно демонстрирует, насколько сильно можно изменить исходную форму.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рассматривал искусственный отбор как понятную модель: в природе никто не выбирает особей сознательно, но среда действует постоянно и настойчиво.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малых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наследственные отличия со временем суммируются, и из множества поколений возникают заметные изменения строения, поведения и приспособленности.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клюва позволяли вьюркам использовать разные пищевые ресурсы, уменьшая конкуренцию между близкими видами.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различались корма, тем заметнее специализация клюва и экологическое расхождение популяций.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наблюдениям Ч. Дарвина на Галапагосских островах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и расхождение признаков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изоляция как условие образования новых видов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накапливаются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популяциях по-разному действуют мутации, дрейф генов и естественный отбор. Со временем меняются частоты аллелей, а накопленные отличия могут сделать скрещивание невозможным.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разделяет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Острова, горы, реки и ледники разрывают единый ареал и ограничивают скрещивание. После этого группы начинают эволюционировать независимо, накапливая различия в строении, поведении и сроках размножения.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как 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изоляция объясняет появление островных эндемиков и уникальных форм в озёрах или на отдельных материках. Такие виды часто встречаются только в одном регионе и нигде больше.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видообразования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основных пути: через географическую изоляцию и через расхождение внутри одной территории.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370" y="1319944"/>
            <a:ext cx="180159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501" y="3106289"/>
            <a:ext cx="205896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0451" y="3106289"/>
            <a:ext cx="205896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подтверждения дарвинизма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последовательностей ДНК у близких видов показывает их общее происхождение. Чем меньше различий в геноме, тем ближе эволюционное родство и тем недавнее расхождение линий.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накопления мутаций позволяет приблизительно оценивать время, прошедшее с момента разделения видов. Этот подход особенно важен там, где ископаемых данных недостаточно.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Палеонтологическая летопись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Окаменелости фиксируют смену форм во времени и переходные признаки. Палеонтология помогает проследить последовательность изменений и уточнить, как постепенно возникало современное разнообразие жизни.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 антибиотикам и насекомых к инсектицидам показывает, что естественный отбор действует и сейчас. Под давлением среды в популяциях быстро увеличивается доля устойчивых особей.
</a:t>
            </a:r>
            <a:endParaRPr lang="en-US" sz="12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за короткий срок заметны сдвиги, если среда постоянно отбирает особей с полезными признаками. Такие изменения измеримы и статистически устойчивы.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Микроэволюция идёт быстро, когда отбор силён: частоты признаков и устойчивость популяций меняются уже за годы.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общепринятых примеров микроэволюции в популяциях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микроэволюции в реальном времени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735" y="1124025"/>
            <a:ext cx="486303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классические идеи Дарвина были уточнены современной генетикой и популяционной биологией.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наука не отвергла Дарвина: она объяснила механизмы его идей через ДНК, мутации и популяционные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эволюционной биологии и дарвинизма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теория и современная эволюционная биология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ошибки и мифы об эволюции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обезьяны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 произошёл от современных обезьян. У людей и других человекообразных обезьян был общий древний предок, от которого разные линии эволюционировали самостоятельно.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заранее заданной цели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 движется к заранее спланированному результату и не стремится к «совершенству». Она лишь закрепляет признаки, которые оказываются полезными в конкретной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«сильнейший»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выживает не самый крупный или агрессивный, а наиболее приспособленный. Успех зависит от соответствия условиям среды, а не от абстрактной силы.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не случайны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случайно, но их сохранение определяется отбором, наследственностью и условиями среды. Поэтому эволюция сочетает случайность появления вариантов и закономерность их отбора.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теории Дарвина для науки и практики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медицине и 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отбора помогает прогнозировать устойчивость возбудителей к лекарствам и создавать новые сорта растений и породы животных с нужными хозяйственными свойствами.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современной 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теория связала воедино эволюцию, экологию и генетику популяций. Она дала научный язык для описания происхождения разнообразия, адаптаций и новых видов.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эволюции важны для сохранения редких видов и экосистем. Они помогают оценивать, какие популяции особенно уязвимы, и почему нужно сохранять местообитания и генетическое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виды с узким ареалом и низкой численностью: для них утрата среды обитания особенно быстро снижает жизнеспособность популяций.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с разрушением местообитаний: именно оно одновременно сокращает численность, изолирует популяции и уменьшает генетическое разнообразие.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природоохранных исследований и оценок угроз биоразнообразию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снижения биоразнообразия в XXI веке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разнообразие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Дарвиновская теория показывает, что виды меняются исторически, а их приспособления формируются под действием наследственной изменчивости, отбора и изоляции. Именно поэтому эволюция остаётся фундаментом биологии.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2026-06-01T23:37:49Z</dcterms:created>
  <dcterms:modified xsi:type="dcterms:W3CDTF">2026-06-01T23:37:49Z</dcterms:modified>
</cp:coreProperties>
</file>