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на фильм: как оценивать и писать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рецензию понятно и без спойлеров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Рецензия: коротко и по делу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 — это не пересказ, а вдумчивый взгляд на фильм: что в нём получилось, что удивило и почему впечатление оказалось именно таким.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фильма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Рецензии помогают быстро понять, стоит ли тратить время на фильм. Они показывают не только сюжет, но и то, насколько история, герои и подача действительно цепляют.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рецензия замечает качество: убедительны ли персонажи, есть ли эмоции, не затянут ли темп. Так читатель видит не рекламу, а честную оценку.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точки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рецензий учит сравнивать мнения и уважать чужой взгляд. Один и тот же фильм может по-разному восприниматься разными зрителями, и это нормально.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наблюдательности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развивает внимательность: чтобы написать её, нужно замечать детали, а не только общий сюжет. Это полезно и для просмотра, и для обсуждения.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рецензии важны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рецензия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эффекта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рецензия не пересказывает всё подряд. Она объясняет, как именно фильм работает на зрителя: увлекает, заставляет переживать или, наоборот, кажется слабым.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аргументов пишут короткий вывод. В нём ещё раз подчёркивают общее впечатление и отвечают, для кого этот фильм может быть интересным.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подбирают 2–3 аргумента. Каждый из них должен опираться на конкретную деталь фильма: сцену, поступок героя, визуальный приём или звук.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формулируют главный тезис: понравился фильм или нет и почему. Это одна фраза, которая сразу задаёт направление всей рецензии и помогает не сбиться с 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 рецензия: в чём разница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содержание отвечает на вопрос, что произошло в фильме. Оно помогает вспомнить события, но не объясняет, насколько они удачно поданы и какое впечатление оставляют.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смотрит шире: она оценивает идею, героев, атмосферу и исполнение. Здесь важно не повторять весь ход событий, а показать своё отношение к фильму.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для зрителя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 — в спойлерах. Пересказ может раскрыть ключевые повороты, а рецензия бережёт интригу и оставляет зрителю возможность самому пережить открытия.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в фильме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критерии помогают смотреть на фильм не только как зритель, но и как внимательный автор рецензии.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каждому критерию можно найти конкретную деталь и превратить её в аргумент, а не ограничиваться общей оценкой.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критерии анализа фильма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сформулировать тезис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можно ли по вашему тезису предсказать остальную рецензию. Если да, значит, он удачно задаёт направление и связывает все аргументы в один текст.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причину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Уточните, что именно повлияло на впечатление: сюжет, герои, атмосфера, музыка или темп. Это делает тезис точным и помогает не писать слишком общо.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к мысли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простого вывода: фильм понравился или не понравился. Затем сразу добавьте причину, чтобы читатель понял вашу позицию и ожидал дальнейшие аргументы.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Пример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добавьте конкретный пример: важный поступок, короткую сцену или заметную деталь. Пример должен быть понятным без длинного пересказа и без цитат.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Объяснение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объяснением: почему этот пример важен и как он влияет на впечатление от фильма. Так мнение становится убедительным и понятным.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своё мнение о детали фильма: герой, сцена, музыка или визуальный приём. Аргумент начинается с того, что именно вам понравилось или не понравилось.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подкреплять мнение примерами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без спойлеров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говорить о фильме интересно и не раскрывать важные повороты.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помогают понять, удерживает ли фильм внимание зрителя.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рецензия строится вокруг трёх опор: завязки, конфликта и развития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рецензии на фильм, учебный разбор темы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рецензии должна раскрывать, о чём фильм говорит глубже сюжета.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фильма обычно читается не в словах, а в поступках: один решающий выбор героя часто говорит больше, чем длинные объяснения.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занятия по рецензии фильма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становится интересным, когда у него есть цель и причина действовать. В рецензии важно показать, что именно движет персонажем: страх, мечта, обещание или чувство ответственности.
</a:t>
            </a:r>
            <a:endParaRPr lang="en-US" sz="984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важнее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Запоминается не тот персонаж, который громко говорит, а тот, кто поступает последовательно. Если его решения понятны и логичны, зрителю легче поверить в историю и переживать вместе с ним.
</a:t>
            </a:r>
            <a:endParaRPr lang="en-US" sz="956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персонажа заметен, когда в начале и в конце он ведёт себя по-разному. В рецензии можно отметить, чему герой научился и какой внутренний шаг он сделал.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в персонаже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героев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рецензии полезно сравнить двух персонажей по одному признаку: смелости, честности, самостоятельности или развитию. Тогда оценка будет точной и понятной, а не общей и расплывчатой.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взаимодействуют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раскрываются в реакциях: в споре, в поддержке, в молчании, в совместном решении. Именно такие моменты показывают характеры лучше, чем отдельные реплики.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сюжете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героев, начните с их роли в истории: кто ведёт действие, а кто ему мешает или помогает. Так легче увидеть, почему один образ кажется ярче и убедительнее другого.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Крупность кадра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план делает эмоции заметнее: зритель видит взгляд, мимику и напряжение. Общий план, наоборот, показывает героя в пространстве и подчёркивает одиночество или масштаб события.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цвет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цвет задают настроение сцены. Тёплые оттенки могут делать эпизод спокойным, а холодные — более тревожным; тень часто усиливает чувство опасности или неизвестности.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ракурса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Ракурс влияет на то, как мы воспринимаем персонажа. Съёмка снизу делает его сильнее, сверху — уязвимее, а боковой ракурс может добавить напряжения или дистанции.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камера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Операторская работа важна, когда камера не просто показывает действие, а помогает почувствовать его смысл. В рецензии стоит назвать один кадр, который особенно точно передаёт настроение.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в кадре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Съёмка: монтаж и темп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фильма можно описать через длину сцен: одни эпизоды удерживают внимание резкой сменой кадров, другие дают время рассмотреть детали и эмоции.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коротких сцен больше, фильм ощущается динамичнее; если преобладают длинные кадры, он становится спокойнее и может казаться затянутым.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анализа темпа фильма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звук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почувствовать, что происходит в кадре, ещё до слов героев. Одна и та же сцена может звучать как радостная, тревожная или торжественная — всё зависит от сопровождения.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окружающего мира делают фильм живым: шаги, шорох, дождь или тишина создают атмосферу. Иногда именно отсутствие музыки сильнее всего подчёркивает напряжение.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рецензии стоит отметить, запоминается ли основная мелодия и совпадает ли она с настроением истории. Если звук усиливает сцену, это хороший знак для фильма.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оценивать исполнение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рецензии полезно назвать момент, где игра и постановка особенно хорошо соединяются. Тогда оценка будет опираться не на общее впечатление, а на точное наблюдение.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режиссёр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Режиссура показывает, как именно построен фильм: где камера задерживается, какие сцены повторяются и какие детали становятся важными для смысла. Это создаёт целостность истории.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Убедительность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замечать, выглядит ли персонаж естественно в каждой сцене. Иногда одна спокойная реакция говорит о герое больше, чем самая громкая эмоциональная реплика.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играет актёр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Хорошую игру видно по мелким деталям: взгляду, паузе, интонации и движению рук. Если герой переживает убедительно, зритель понимает его состояние даже без длинных объяснений.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жанр влияет на восприятие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Ожидание от жанра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Комедия, приключение или драма задают разные ожидания. Уже по жанру зритель понимает, должен ли фильм смешить, увлекать или вызывать сильные чувства.
</a:t>
            </a:r>
            <a:endParaRPr lang="en-US" sz="1080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 чувствуется в процессе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просмотра важно заметить, действительно ли фильм даёт то настроение, которое обещает. Иногда он следует жанру, а иногда специально удивляет и меняет тон.
</a:t>
            </a:r>
            <a:endParaRPr lang="en-US" sz="1045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Итоговое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рецензии можно сказать, совпали ли ожидания с результатом. Это помогает объяснить, почему фильм воспринимается как удачный, необычный или не до конца убедительный.
</a:t>
            </a:r>
            <a:endParaRPr lang="en-US" sz="10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начало рецензии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фильм заметным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вступления можно отметить одну-две сильные стороны: атмосферу, героев, стиль или музыку. Так читатель сразу понимает, чем фильм выделяется среди других.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сформулируйте главный тезис. Он показывает, какое у вас общее мнение о фильме и на что будет опираться вся рецензия.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добавьте короткий контекст: о чём фильм в общих чертах, кто главный герой и в какой ситуации он оказывается. Достаточно двух предложений без подробного пересказа.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 жанр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фильм и его жанр. Это помогает сразу понять, о какой истории идёт речь и какие ожидания она вызывает у зрителя.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учит смотреть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рецензия помогает не просто поставить оценку, а объяснить её понятными примерами. Она учит замечать детали, сравнивать впечатления и уважать чужое мнение.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2026-07-25T20:00:53Z</dcterms:created>
  <dcterms:modified xsi:type="dcterms:W3CDTF">2026-07-25T20:00:53Z</dcterms:modified>
</cp:coreProperties>
</file>