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Ракообразные: основные черты и актуальность изучения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70 000 видов, важнейших для водных экосистем и биоразнообразия.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появились более 500 миллионов лет назад в океанах кембрийского периода. Их простые тела с течением времени усложнялись, что привело к большому разнообразию форм, адаптированных к разным условиям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эволюция ракообразных
</a:t>
            </a:r>
            <a:endParaRPr lang="en-US" sz="3144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внешние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ракообразных сегментировано на головогрудь и брюшко, покрыто твердым хитиновым панцирем. Усики и комплексы глаз помогают ориентироваться в водной среде.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ракообразных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ракообразных имеют развитые фасеточные глаза и дышат жабрами, расположенными под панцирем, что обеспечивает эффективный газообмен в воде.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ракообразных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крабов, креветок, омаров и раков; характеризуются десятью ножками и разнообразием образа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Десятиногие (Decapoda)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планктонные животные, играющие ключевую роль в пищевых цепях водоёмов.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Веслоногие (Copepoda)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пресноводные ракообразные, такие как дафнии, важные фильтраторы воды.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Ветвистоусые (Branchiopoda)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активно плавающие или ползающие виды, часто обитающие в прибрежных зонах.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Бокоплавы (Amphipoda)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строение ракообразных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панцири и клешни больших раков
</a:t>
            </a:r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представители, например крабы и речные раки, имеют крепкий хитиновый панцирь и мощные клешни для защиты и добычи пищи. Их тело приспособлено к жизни на грунте и ловле добычи.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тела мелких ракообразных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виды, такие как дафнии и веслоногие, обладают почти прозрачными телами и щетинками. Такая особенность помогает им оставаться незаметными для хищников и эффективно фильтровать воду.
</a:t>
            </a:r>
            <a:endParaRPr lang="en-US" sz="1049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Дифференциация конечностей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у ракообразных специализированы: одни служат для плавания, другие — для ходьбы или захвата пищи. Это обеспечило им успех в разнообразных средах обитания.
</a:t>
            </a:r>
            <a:endParaRPr lang="en-US" sz="12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системы органов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начинается с жевательного желудка, оснащённого хитиновыми зубцами для размельчения пищи.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базируется на жабрах, расположенных под панцирем, а кровообращение открытое с трубчатым сердцем.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надглоточного ганглия и брюшной нервной цепочки, органы выделения — зелёные железы, выполняющие функцию почек.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представителей класса
</a:t>
            </a:r>
            <a:endParaRPr lang="en-US" sz="307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ракообразных варьируются от долей миллиметра до четырёх метров, представляя широкий спектр адаптаций.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связано с их экологическими нишами и образами жизни, от планктона до крупных хищников.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зоологии, 2023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пищевые стратегии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Фильтраторы, такие как дафнии и веслоногие, питаются микроскопическим планктоном и органическими веществами, аккуратно пропуская воду через свои конечности.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 употребляют разлагающиеся остатки растений и животных, способствуя очистке водных экосистем.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виды поедают водоросли и растительный детрит, влияя на структуру водных сообществ.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например крабы и креветки, охотятся на мелких животных, используя клешни для захвата добычи.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и их среды обитания
</a:t>
            </a:r>
            <a:endParaRPr lang="en-US" sz="282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типов среды, где ракообразные успешно обитают.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адаптированы к самым разным водным средам — от пресных до морских и солоноватых.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справочники, 2022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ракообразных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забота о 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ракообразных размножается половым путём. Самки часто защищают яйца на брюшке, создавая безопасные условия до появления личинок, что повышает шансы их выживания.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Личиночное развитие и стадии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из яйца на свет появляется личинка, обычно науплиус, проходящая несколько стадий с постепенным усложнением строения. У некоторых видов этот процесс упрощён или отсутствует.
</a:t>
            </a:r>
            <a:endParaRPr lang="en-US" sz="13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личиночного развития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науплиус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личинка с неразделённым телом и тремя парами конечностей, которые позволяют ей активно плавать и питаться микроскопической пищей.
</a:t>
            </a:r>
            <a:endParaRPr lang="en-US" sz="122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зоэа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конечности и сегментация тела, обеспечивающие увеличенную подвижность и защиту от хищников.
</a:t>
            </a:r>
            <a:endParaRPr lang="en-US" sz="1313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протозоэа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дополнительных частей тела и развитие органов чувств, что улучшает ориентацию в воде.
</a:t>
            </a:r>
            <a:endParaRPr lang="en-US" sz="138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Постларва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переходный этап перед взрослой формой, с уже сформированными характерными признаками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 ракообразных
</a:t>
            </a:r>
            <a:endParaRPr lang="en-US" sz="308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защищаются посредством зарывания в грунт, использования крепкого панциря и способности отбрасывать конечности при угрозе, что помогает избежать захвата хищниками.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демонстрируют территориальность и агрессивное поведение. Общение между особями происходит через движения усиков, клешней и вибрации воды, что позволяет координировать действия и избегать конфликтов.
</a:t>
            </a:r>
            <a:endParaRPr lang="en-US" sz="15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участвуют в круговороте азота и углерода, а снижение их численности оказывает сильное негативное влияние на водные экосистемы.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водных биоцено́зах
</a:t>
            </a:r>
            <a:endParaRPr lang="en-US" sz="3166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являются важным звеном в пищевых цепях, служа питанием для рыб, птиц и млекопитающих, что поддерживает биоразнообразие экосистем.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разложению растительных остатков и очищению воды, участвуя в поддержании экологического баланса водоёмов.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ракообразных для человека и экономики
</a:t>
            </a:r>
            <a:endParaRPr lang="en-US" sz="2619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и аквакультура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лов и разведение крабов, креветок, омаров и раков обеспечивают значительный вклад в мировой рынок морепродуктов и экспорт продукции.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косметологии и медицине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Экстракты хитина используются в косметических средствах, а лимулюс и дафнии служат моделями в биомедицинских исследованиях для изучения иммунных реакций.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Аквариумистика и экологический мониторинг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ракообразные применяются как индикаторы загрязнения вод и Украшают аквариумы, помогая сохранять баланс и чистоту воды.
</a:t>
            </a:r>
            <a:endParaRPr lang="en-US" sz="13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 и раки развили твёрдый панцирь и сильные клешни, обеспечивающие защиту и эффективный захват пищи в сложных условиях среды.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среде обитания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виды обладают прозрачным телом и щетинками, что служит защитой от хищников и помогает маскироваться в воде.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ракообразные обладают механизмами осморегуляции для поддержания баланса соли и воды в организме при смене условий.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паразитические формы, адаптировавшиеся к жизни внутри других животных, что расширяет их экологические ниши.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особенно чувствительны к пестицидам, тяжёлым металлам и снижению кислорода, что приводит к падению популяций в загрязнённых водах.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и антропогенные угрозы
</a:t>
            </a:r>
            <a:endParaRPr lang="en-US" sz="2872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и сброс токсичных веществ вызывают резкое сокращение численности видов, многие из которых используются для биомониторинга качества воды.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редкие виды ракообразных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спад численности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разрушение местообитаний и чрезмерный промысел приводят к сокращению популяций у многих видов ракообразных.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Красную книгу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Объявлены охраняемыми ручейковый, дальневосточный, амурский и узкопалый речные раки из-за угроз их вымирания.
</a:t>
            </a:r>
            <a:endParaRPr lang="en-US" sz="899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восстановление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запрет на вылов, проводятся работы по восстановлению экосистем и мониторингу рационального использования ресурсов.
</a:t>
            </a:r>
            <a:endParaRPr lang="en-US" sz="8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 домашнем аквариуме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креветки как популярные питомцы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виды креветок востребованы благодаря своей яркой окраске и простоте содержания. Они способствуют поддержанию чистоты, поедая остатки пищи и водоросли.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крабы и пресноводные раки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требуют чистой воды с фильтрацией и стабильной температурой. Они оживляют аквариум, создавая естественную экосистему для других обитателей.
</a:t>
            </a:r>
            <a:endParaRPr lang="en-US" sz="13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метра — максимальный размах конечностей самого крупного рака-паука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краб-паук достигает четырех метров в размахе ног и весит до двадцати килограмм, являясь крупнейшим по размеру среди ракообразных. Некоторые креветки светятся биолюминесценцией, а дафнии откладывают спящие яйца для выживания.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морской биологии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значимость ракообразных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отличаются огромным разнообразием и играют ключевую роль в экосистемах и экономике. Их сохранение обеспечивает стабильность водных биогеоценозов и устойчивость окружающей среды.
</a:t>
            </a:r>
            <a:endParaRPr lang="en-US" sz="373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2026-05-08T21:11:51Z</dcterms:created>
  <dcterms:modified xsi:type="dcterms:W3CDTF">2026-05-08T21:11:51Z</dcterms:modified>
</cp:coreProperties>
</file>