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основные темы и значение для жизни
</a:t>
            </a:r>
            <a:endParaRPr lang="en-US" sz="3266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преобразования солнечной энергии в пищу и кислород — основа жизни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разгадали тайны фотосинтеза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открытая кислородная роль растений при изучении конца XVIII века, с последующим уточнением механизма в XX веке, фотосинтез стал объектом глубоких научных исследований и открытий.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определение и общее представление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биохимический процесс у растений и микроорганизмов, при котором свет превращается в энергию, а CO2 и вода служат материалом для создания органики.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место фотосинтеза — хлоропласты зелёных клеток, где происходит синтез глюкозы и выделяется кислород, необходимый для дыхания живых существ.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145" y="1605459"/>
            <a:ext cx="244613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процесса фотосинтеза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энергии, который активирует реакции фотосинтеза, обеспечивая жизнь растений и других фотосинтезирующих организмов.
</a:t>
            </a:r>
            <a:endParaRPr lang="en-US" sz="1329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(H2O)
</a:t>
            </a:r>
            <a:pPr algn="l" indent="0" marL="0">
              <a:lnSpc>
                <a:spcPct val="115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Поставщик электронов и протонов, раствор содержащий вещества, участвующие в фотолизе и последующих химических реакциях.
</a:t>
            </a:r>
            <a:endParaRPr lang="en-US" sz="1397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(CO2)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углерода, используемый для синтеза органических соединений, необходимых для роста и развития растения.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
</a:t>
            </a:r>
            <a:pPr algn="l" indent="0" marL="0">
              <a:lnSpc>
                <a:spcPct val="115000"/>
              </a:lnSpc>
              <a:buNone/>
            </a:pPr>
            <a:r>
              <a:rPr lang="en-US" sz="1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пигмент, поглощающий световые волны, запускающий цепочку фотохимических реакций и обеспечивающий преобразование энергии.
</a:t>
            </a:r>
            <a:endParaRPr lang="en-US" sz="13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ресурс по биологии,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фотосинтеза: структурная схема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 необходима для запуска химических превращений, отражая важность освещения в жизненном цикле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уравнение демонстрирует взаимосвязь веществ и энергетический баланс, подтверждая комплексность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орган фотосинтеза: строение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служит защитным барьером, предотвращая потерю влаги и воздействие внешних факторов.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содержит палисадную ткань с многочисленными хлоропластами, обеспечивая активный фотосинтез.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способствует газообмену, располагаясь ниже палисадного слоя.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поступление углекислого газа и предотвращают чрезмерное испарение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хлоропласта и его функции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окружён двумя мембранами, внутри находится строма и множество тилакоидов, которые собраны в грану. Эта структура обеспечивает эффективное восприятие и преобразование энергии.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фотосинтезе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мембранах тилакоидов расположен хлорофилл. Здесь происходит светозависимая часть фотосинтеза, при которой световая энергия преобразуется в химическую.
</a:t>
            </a:r>
            <a:endParaRPr lang="en-US" sz="12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стадии фотосинтеза: схема процессов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учебная биология,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фаза: что происходит под действием света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Фотон света захватывается хлорофиллом, что запускает фотолиз молекул воды с выделением кислорода и образованием энергетических молекул.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протекают на тилакоидных мембранах и необходимы для производства АТФ и НАДФН, которые обеспечивают энергию для дальнейших стадий.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(не светозависимая) фаза фотосинтеза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углекислого газа происходит в строме хлоропласта посредством ряда ферментативных реакций.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химические энергии АТФ и НАДФН, выработанные в световой фазе для синтеза глюкозы.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не зависит от прямого света и известен как цикл Кальвина, ключевой для образования органических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световой и темновой фаз: основные отличия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 Фаза        | Требуется свет | Основные продукты   | Место в клетке  |
|-------------|---------------|--------------------|----------------|
| Световая    | Да            | O2, АТФ, НАДФН     | Тилакоиды      |
| Темновая    | Нет           | Глюкоза            | Строма         |
Краткий вывод: обе фазы тесно взаимосвязаны через общие молекулы.
</a:t>
            </a:r>
            <a:endParaRPr lang="en-US" sz="802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темновая фазы взаимозависимы через общие молекулы, обеспечивая последовательное протекание фотосинтеза.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класса, 2022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и цвета света для эффективности фотосинтеза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хлорофиллом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активно поглощает преимущественно красный и синий цвета спектра, что позволяет эффективно использовать энергию света. Зелёный свет поглощается значительно слабее, из-за чего листья кажутся зелёными.
</a:t>
            </a:r>
            <a:endParaRPr lang="en-US" sz="1164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спектра света на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фотосинтеза достигается при освещении красным и синим светом. Это объясняется тем, что именно эти диапазоны активно запускают цепь электронных переносов внутри хлоропластов.
</a:t>
            </a:r>
            <a:endParaRPr lang="en-US" sz="11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существенно ускоряет фотосинтез, но при очень высоких уровнях достигается насыщение, и прирост скорости прекращается.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углекислого газа способствует более активной фиксации и ускоряет синтез органических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различных факторов на скорость фотосинтеза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фотосинтеза находится в диапазоне 25–30 °C, при отклонениях процесс замедляется из-за нарушения ферментативных реакций.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воды устьица закрываются, экономя влагу, но снижая поступление CO₂, что уменьшает эффективность фотосинтеза.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лаборатории биологии растений, 2019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скорости фотосинтеза от интенсивности света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растёт с увеличением света, но при очень высокой освещённости достигает плато, за которым дальнейший рост невозможен из-за ограничения других факторов.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насыщения отражает, что свет не является единственным ограничивающим ресурсом в фотосинтезе.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для доказательства фотосинтеза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опыте с элодеей под светом наблюдаются пузырьки кислорода в воде, подтверждающие его выделение во время фотосинтеза.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Роберта ван Нила с пурпурными бактериями доказали, что источник кислорода при фотосинтезе — вода, а не углекислый газ.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 с листом герани показывает образование крахмала только в освещённых участках, что свидетельствует о фотосинтетической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фотосинтеза у водорослей и бактерий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способны фотосинтезировать в воде при разной интенсивности света, что даёт им преимущество в водной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Цианобактерии, одни из первых фотосинтезирующих организмов, сыграли важную роль в насыщении атмосферы кислородом.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Фиолетовые и зелёные серобактерии используют сероводород вместо воды, выделяя серу, что отличается от классического фотосинтеза.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питания и жизни экосистем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первичные продуценты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вещества, поддерживая питание травоядных и хищников. Эта основа цепей питания обеспечивает энергетический поток в экосистемах.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кислорода и углекислого газа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регулирует уровень кислорода в атмосфере и снижает CO2, что важно для стабилизации климата и поддержания жизни на планете.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эффективность фотосинтеза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площадь зелёных насаждений, снижая общий объём фотосинтеза и выработку кислорода.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частицами дыма и химикатами ухудшает состояние листьев, затрудняя поглощение света и газообмен.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и изменение климата приводят к стрессу у растений, нарушая нормальное функционирование фотосинтеза.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условий для фотосинтеза влияет на устойчивость экосистем и общее биоразнообразие.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искусственный фотосинтез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искусственного фотосинтеза стремится создавать искусственные системы для генерации кислорода и энергии на основе природных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направлены на создание растений с повышенной способностью усваивать CO2 и устойчивостью к неблагоприятным условиям.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применяются для увеличения урожайности и адаптации культур к изменяющимся климатическим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фундамент жизни и ключ к будущему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обеспечивает кислород, пищу и энергию, поддерживая климат и экосистемы. Его сохранение важно для устойчивого развития всего живого на 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2026-05-08T10:10:48Z</dcterms:created>
  <dcterms:modified xsi:type="dcterms:W3CDTF">2026-05-08T10:10:48Z</dcterms:modified>
</cp:coreProperties>
</file>