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и почему: мир вопросов и ответов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находить причины и понимать мир вокруг.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 спрашиваем?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каждый день замечают загадки: капли на стекле, шум ветра, тень на стене. Точный вопрос превращает любопытство в понятный ответ и помогает узнать, что было причиной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причина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это начало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это то, из-за чего что-то происходит. Она помогает понять, почему событие началось, изменилось или закончилось именно так, а не иначе.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видна в действии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полить землю водой, растение оживает и выглядит свежее. Если на улице холодно, люди надевают тёплую одежду. Причина объясняет, почему появляется новый результат.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Причину можно искать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причины сразу заметны. Их приходится находить по следам, изменениям и подсказкам. Тогда вопрос превращается в маленькое исследование, а не в случайную догадку.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причина или несколько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события бывает одна причина, как у мокрых листьев после дождя. А иногда причин несколько: холод, ветер и облака вместе меняют погоду.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признаки вместе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лужа может ничего не объяснить, но лужа, капли и мокрые листья уже складываются в понятную картину. Из наблюдений рождается разумный вывод.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после дождя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сапоги, лужи на дорожке и тёмные тучи подсказывают, что дождь был недавно. Наблюдение помогает увидеть не саму причину, а её следы.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 снегу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снегу, сломанная ветка и открытое окно могут рассказать о том, что происходило рядом. Иногда даже одна мелкая деталь ведёт к правильному ответу.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отгадку, нужно не спешить и сравнивать детали. Чем внимательнее человек смотрит, тем больше полезных подсказок замечает вокруг себя.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найти отгадку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117" y="1653906"/>
            <a:ext cx="3037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9427" y="1653906"/>
            <a:ext cx="3645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702506"/>
            <a:ext cx="486000" cy="388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 слова помогают спрашивать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чаще помогает спросить о причине события. Оно звучит немного по-исследовательски и подсказывает: нужно искать, что именно вызвало изменение.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«Почему»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тоже ведёт к объяснению. С его помощью удобно спрашивать не только о природе, но и о поступках, настроении и обычных делах.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вопрос — один смысл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по-разному, но ведут к одной цели: найти понятный ответ. Иногда вопрос меняется, а поиск причины остаётся тем же самым.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ответ на вопрос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наблюдения к обоснованному объяснению.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 природе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из облаков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появляется, когда в облаках собирается много воды. Капли становятся тяжелыми и падают вниз. Так природа показывает связь между облаками и погодой.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 явления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зависят от температуры, ветра, света и времени года. Поэтому один и тот же день может быть солнечным, мокрым, снежным или ветреным.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после дождя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появляется, когда солнечный свет проходит через капли воды. После дождя в небе можно увидеть яркие цвета, если свет и дождевые капли встретились вместе.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холод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образуется, когда вода замерзает. Если температура становится низкой, капли превращаются в кристаллики. Поэтому зимой во дворе часто появляются белые сугробы.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Отпускаем предмет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отпустить мяч, лист бумаги или яблоко, они не остаются в воздухе. Все эти предметы начинают двигаться вниз, к земле, без специальной помощи.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 примера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опыт показывает, что одно явление может объясняться одной и той же причиной. Наблюдение за простыми предметами помогает лучше понять, как устроен мир вокруг.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общая причина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притягивает предметы к себе. Поэтому разные вещи падают одинаково, даже если они очень разные по форме, размеру и весу. У них одна общая причина.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предметы падают вниз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звучит точно, ответ искать легче: понятно, о чём именно идёт речь, и ничего важного не теряется.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«отчего» и «почему» помогают спрашивать о причине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«Отчего и почему»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объяснению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строится из наблюдений, подсказок и проверки, а не из первой догадки.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причина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случается раньше: окно остается открытым, цветок не поливают, небо темнеет. Именно это событие запускает дальнейшие изменения.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помогает понять поступки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причину и результат, легче замечать последствия простых действий и делать более удачный выбор в следующий раз.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следствие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причины заметен результат: в комнате становится прохладнее, растение вянет, начинается дождь. Следствие показывает, что всё связано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ошибки, которые легко проверить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Версия, которая не подходит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увидел мокрую дорожку и решил, что её полили из шланга. Но рядом были тёмные тучи и капли на листьях. После этого стало ясно: прошёл дождь, а не пришёл дворник с водой.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догадка торопится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услышала шум за окном и подумала, что это ветер сломал ветку. Потом она заметила открытое окно и шарик на шнурке, который бился о раму. Факты подсказали более точный ответ, чем первое предположение.
</a:t>
            </a:r>
            <a:endParaRPr lang="en-US" sz="12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поступках людей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не случайна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улыбаться не просто так: его обрадовали, похвалили или он вспомнил что-то приятное. Такой вопрос помогает понять настроение и заметить добрые перемены.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опоздание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торопится, у этого обычно есть причина: он поздно вышел, забыл вещь или боится опоздать. Так мы лучше понимаем его поведение и не спешим с выводами.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поддерживает товарища, причина часто в сочувствии и желании помочь. Вопрос о причине поступка учит видеть заботу, а не только саму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исследование начинается с предположения и заканчивается проверкой фактов.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 причинах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«Потому что»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прямо связывает событие и его объяснение. Оно помогает сказать, почему что-то произошло, и делает ответ понятным даже для младшего школьника.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«Из-за»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причину, которая повлияла на результат. С его помощью удобно объяснять, что произошло не по случайности, а вследствие определённого события.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«Поэтому»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назвать результат. Сначала говорим о причине, а потом — о том, что случилось дальше. Так речь звучит аккуратно и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ведёт к новому вопросу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ком любопытства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спрашивает, отчего идёт дождь, и слышит ответ про облака. Сразу хочется узнать, как облака появляются и почему они становятся тяжёлыми. Так один вопрос катится дальше, как снежный ком, и растёт с каждой новой догадкой.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 вопросом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кто-то спросил, почему на стекле появляются капли. Потом последовал новый вопрос: откуда берётся вода в воздухе? А затем ещё один: что заставляет воздух охлаждаться? Любопытство не останавливается, оно аккуратно тянет за собой следующий вопрос.
</a:t>
            </a:r>
            <a:endParaRPr lang="en-US" sz="1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ответы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внимательно на предмет или явление. Что видно, слышно, меняется ли что-то со временем? Наблюдение часто даёт первые и самые полезные подсказки.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 книги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учебниках можно найти объяснения простыми и точными словами. Если читать внимательно, становится легче отличить догадку от проверенного факта.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разобраться в трудном вопросе и подсказывает, на что обратить внимание. Иногда короткое объяснение делает запутанную тему удивительно ясной.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близкие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родителей и близких тоже можно спросить совет. Они могут привести пример из жизни и помочь сравнить несколько ответов, чтобы выбрать самый точный.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думать о причинах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помогает не теряться и лучше разбираться в ошибках, привычках и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запоминания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зонтик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зонтик мокрый, значит, недавно шёл дождь. Здесь легко увидеть связь: причина была в погоде, а результат остался на ткани.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друга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улыбается, потому что получил радостную новость или приятный сюрприз. Поступки и настроение тоже можно объяснять через причины и следствия.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Остывшая каша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остывает, когда её долго не едят. Это простой пример того, как время меняет предметы и показывает результат без лишних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вопросы открывают мир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«отчего» и «почему» помогают замечать причины, сравнивать факты и понимать мир точнее. Чем внимательнее мы спрашиваем, тем умнее становятся ответы и спокойнее — жизнь.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2026-05-25T19:59:26Z</dcterms:created>
  <dcterms:modified xsi:type="dcterms:W3CDTF">2026-05-25T19:59:26Z</dcterms:modified>
</cp:coreProperties>
</file>