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залог в английском языке: что важно знать в 8 классе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Passive Voice: как он работает и зачем нужен.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залог часто встречается в учебных текстах, новостях, инструкциях и правилах. Он помогает говорить нейтрально, выделять событие или результат и уверенно выполнять задания по грамматике, переводу и чтению в 8 классе.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и пассивный залог: в чём разница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удобен пассив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залог особенно полезен, если исполнитель неизвестен, неважен или уже понятен из контекста. Тогда предложение звучит естественнее, короче и более нейтрально.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выполняет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активном залоге подлежащее само действует: The student writes the letter. В пассивном залоге подлежащее получает действие: The letter is written by the student.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сохраняется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конструкции передают одно и то же событие, но по-разному расставляют акценты. Поэтому важно не только понимать перевод, но и замечать, что именно выделяет автор.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становится главным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конструкция делает главным исполнителя действия. Пассивная, наоборот, выводит на первый план предмет, событие или результат, когда именно это важно для смысла сообщения.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967455"/>
            <a:ext cx="5139684" cy="1821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и пассивный залог: сравнение конструкций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структура предложения и на чём делается смысловой акцент.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пассиве объект активного предложения становится подлежащим, поэтому внимание смещается с человека на сам факт действия.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грамматических конструкций по материалам школьного курса английского языка.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6922" y="1294002"/>
            <a:ext cx="2730700" cy="16933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формула пассивного залога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50" y="1782600"/>
            <a:ext cx="26163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строится по формуле be + V3, то есть по форме глагола to be и третьей форме смыслового глагола. Именно эта модель создаёт пассивное значение.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98350" y="3553951"/>
            <a:ext cx="26163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V3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V3 — это третья форма глагола. У правильных и неправильных глаголов она может совпадать или отличаться: write — wrote — written, build — built — built.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264408" y="3553951"/>
            <a:ext cx="26163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опора для 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форма to be и после неё стоит V3, это часто признак пассива. Такая подсказка помогает быстрее узнавать конструкцию в тексте.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129368" y="3553951"/>
            <a:ext cx="26163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 результатом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удобно представлять как переход от объекта к действию и затем к результату. Именно поэтому конструкция часто используется там, где важнее итог, чем исполнитель.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30450" y="1782600"/>
            <a:ext cx="26163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to be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временах меняется только вспомогательный глагол: am/is/are, was/were, has/have been, is/are being. Сам смысловой глагол остаётся в форме V3.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пассивная конструкция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преобразования активного предложения в пассивное на примере школьного материала.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00220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4779" y="1900220"/>
            <a:ext cx="63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9948" y="3478989"/>
            <a:ext cx="63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39779" y="3465336"/>
            <a:ext cx="54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пассивный залог используется чаще всего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и 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новостях пассивный залог помогает сообщать о событии без лишнего внимания к исполнителю. Так текст звучит более объективно и подходит для краткого, информативного изложения фактов.
</a:t>
            </a:r>
            <a:endParaRPr lang="en-US" sz="844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инструкции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правилах и инструкциях важен сам результат или порядок действий, а не тот, кто их выполняет. Поэтому пассив делает формулировки точными, краткими и удобными для понимания.
</a:t>
            </a:r>
            <a:endParaRPr lang="en-US" sz="85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научно-популярных текстах пассивный залог помогает описывать процессы и результаты исследования. Это позволяет сосредоточиться на фактах, явлениях и наблюдениях, а не на конкретном человеке.
</a:t>
            </a:r>
            <a:endParaRPr lang="en-US" sz="809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по английскому пассив часто встречается в переводе, чтении и грамматике. Умение узнавать его по форме помогает быстрее понимать смысл и правильно строить ответ.
</a:t>
            </a:r>
            <a:endParaRPr lang="en-US" sz="856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залог в основных временах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усложняется пассивная конструкция: к основе добавляются разные формы to be, а затем being и been.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время, тем больше элементов в формуле, но смысловой глагол по-прежнему стоит в форме V3.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форм Passive Voice из школьной грамматики английского языка.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в Present Simple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Passive используют, когда говорят о привычных действиях, правилах и фактах. Эта форма подходит для описания того, что происходит регулярно или считается общим правилом.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is и are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 числа подлежащего: is употребляется с единственным числом, are — с множественным. После них всегда идёт смысловой глагол в форме V3.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is taught at school. Letters are delivered every day. The library is closed on Sundays. Во всех примерах важно состояние или регулярный результат, а не исполнитель действия.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маркеры every day, usually, often, always, on Mondays. Они помогают понять, что речь идёт о повторяющемся действии, а значит, возможен Present Simple Passive.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в Past Simple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25" y="3594626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book was published last year. Two windows were broken yesterday. The bridge was built in 1998. Такие предложения часто встречаются в рассказах о событиях и исторических фактах.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25" y="1823325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 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Passive показывает завершённое действие, которое произошло в прошлом. Эта форма особенно удобна, когда важно сообщить факт события, а не назвать его исполнителя.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6" y="3594626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Указатели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пассив в Past Simple указывают слова yesterday, last week, last month, in 2020, two days ago. Они помогают быстро определить, что действие относится к прошлому.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6" y="1823325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was и were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единственным числом используется was, с множественным — were. После них ставится смысловой глагол в третьей форме, поэтому структура остаётся узнаваемой и устойчивой.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приводят в порядок прямо сейчас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коридоре слышно, как двигают парты и вытирают доску: класс прямо сейчас приводят в порядок. В английском такую ситуацию описывают как The classroom is being cleaned, потому что важен сам процесс, а не тот, кто его выполняет.
</a:t>
            </a:r>
            <a:endParaRPr lang="en-US" sz="1133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дороге идёт ремонт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на улице стоят ограждения, а рабочие меняют покрытие дороги. Для такого действия подходит форма The roads are being repaired, потому что она показывает, что работа происходит в данный момент и ещё не завершена.
</a:t>
            </a:r>
            <a:endParaRPr lang="en-US" sz="1134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в Present Continuous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в Present Perfect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завершена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 уже выполнено, и результат виден сейчас. Формула has/have been + V3 связывает прошлое действие с настоящим моментом.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уже есть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отправлены, проект закончен, ответ получен. Главное в этой форме — не сам процесс, а готовый результат, который важен именно сейчас.
</a:t>
            </a:r>
            <a:endParaRPr lang="en-US" sz="1173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изменилась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завершённого действия можно сразу увидеть новое состояние: дело сделано, сообщение получено, задача закрыта. Поэтому Present Perfect Passive часто встречается в отчётах и сообщениях.
</a:t>
            </a:r>
            <a:endParaRPr lang="en-US" sz="1056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944" y="1611696"/>
            <a:ext cx="5028468" cy="29653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to be в пассиве по временам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только форма to be, а смысловой глагол остаётся в третьей форме.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временах меняется вспомогательный глагол to be; смысловой глагол сохраняет форму V3. Это помогает быстро строить пассивные предложения.
</a:t>
            </a:r>
            <a:endParaRPr lang="en-US" sz="853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языка, тема Passive Voice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превратить активное предложение в пассивное
</a:t>
            </a:r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на примере предложения Scientists discovered the planet.
</a:t>
            </a:r>
            <a:endParaRPr lang="en-US" sz="2133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конструкция by + исполнитель не нужна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232" y="2303573"/>
            <a:ext cx="2204928" cy="2077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неизвестен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никто не знает, кто именно совершил действие, добавлять by + исполнитель не нужно. В предложении The window was broken важен факт, а не имя того, кто разбил окно.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95772" y="2303573"/>
            <a:ext cx="2205000" cy="20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очевиден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 контекста и так понятно, кто действует, by-phrase можно опустить. В English is spoken worldwide главное — сам язык и его распространённость, а не конкретные люди.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68512" y="2303573"/>
            <a:ext cx="2204928" cy="2077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неважен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смысл предложения сосредоточен на результате, лишние слова только утяжеляют фразу. Поэтому The classroom was cleaned yesterday звучит естественно и короче без указания исполнителя.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активный и пассивный залог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различия между типами текстов и помогает понять, почему пассив особенно заметен в сообщениях о фактах, правилах и процессах.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более официальный и нейтральный стиль текста, тем чаще используется пассивный залог; в разговорной речи, наоборот, преобладает активный.
</a:t>
            </a:r>
            <a:endParaRPr lang="en-US" sz="858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типам текстов и функциям залога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в пассивном залоге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50" y="3604601"/>
            <a:ext cx="2616300" cy="11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was и were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to be должна согласовываться с числом подлежащего. Для единственного числа используется was, для множественного — were, иначе предложение звучит грамматически неверно.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64408" y="3604601"/>
            <a:ext cx="2616300" cy="11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by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нужно ставить by в каждом пассивном предложении. Если исполнитель неизвестен, очевиден или неважен, фраза без by звучит короче и естественнее.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29368" y="3604601"/>
            <a:ext cx="2616300" cy="11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структур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соединяют активный и пассивный залог в одном предложении без логики. Чтобы избежать ошибки, нужно заранее понять, кто выполняет действие и что важно подчеркнуть.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769950" y="1833300"/>
            <a:ext cx="2616300" cy="11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формы to be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пропуск вспомогательного глагола. Нельзя писать The letter written: в пассиве обязательно нужна форма to be, например The letter was written.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35450" y="1833300"/>
            <a:ext cx="2616300" cy="11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форма V3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вместо третьей формы глагола используют начальную. Правильно is written, а не is write, потому что в пассиве смысловой глагол всегда стоит в V3.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9161" y="1611696"/>
            <a:ext cx="4593324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залог в школьных темах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пассив помогает говорить о фактах, процессах и регулярных действиях в привычных для ученика темах.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Пассивные предложения удобно связывают грамматику с реальными темами уроков: историей, наукой, школьной жизнью и городскими изменениями.
</a:t>
            </a:r>
            <a:endParaRPr lang="en-US" sz="829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и примеры по теме Passive Voice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88387"/>
            <a:ext cx="720000" cy="5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4779" y="1916387"/>
            <a:ext cx="630000" cy="7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948" y="3648244"/>
            <a:ext cx="630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648243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пассивный залог в тексте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Ищите форму be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Частый признак пассива — вспомогательный глагол be в нужной форме: is, was, are, has been. После него обычно стоит смысловой глагол в третьей форме.
</a:t>
            </a:r>
            <a:endParaRPr lang="en-US" sz="944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Смотрите, кто получает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пассивном предложении подлежащее не действует, а получает действие. Поэтому нужно задать вопрос: что случилось с предметом или объектом?
</a:t>
            </a:r>
            <a:endParaRPr lang="en-US" sz="944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Замечайте слова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часто связан с итогом, событием или состоянием. Если в предложении важнее конечный результат, чем исполнитель, конструкция, скорее всего, пассивная.
</a:t>
            </a:r>
            <a:endParaRPr lang="en-US" sz="944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V3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is made, was built, has been chosen и are used сразу подсказывают пассив. Третья форма глагола после be — самый надёжный ориентир.
</a:t>
            </a:r>
            <a:endParaRPr lang="en-US" sz="944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 пассивном залоге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залог помогает сместить внимание с исполнителя на результат действия. Если запомнить формулу be + V3 и научиться узнавать её в тексте, грамматика станет намного понятнее.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2026-05-31T06:01:01Z</dcterms:created>
  <dcterms:modified xsi:type="dcterms:W3CDTF">2026-05-31T06:01:01Z</dcterms:modified>
</cp:coreProperties>
</file>