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Письмо-совет в английском языке: что это и зачем его учить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письмо с советом помогает говорить по-английски вежливо, ясно и по делу.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Informal letter of advice: простыми словами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Informal letter of advice: простыми словами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личное письмо, в котором вы отвечаете на проблему друга, одноклассника или родственника и предлагаете понятные, полезные решения. Важно не только что вы пишете, но и как: дружелюбно, просто и уместно для школьной ситуации.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школьных ситуациях пишут письмо-совет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письмо часто пишут, когда у одноклассника не получается домашнее задание, сложно понять новую тему или нужно подготовиться к контрольной без лишнего стресса.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 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подходит, если друг обиделся, произошла ссора или в классе стало неловко после спора. Важно показать сочувствие и предложить спокойный выход.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и страхи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Письмо-совет помогает, когда школьник волнуется перед ответом у доски, презентацией или выступлением. В таких случаях полезны поддержка и конкретные шаги.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моменты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также пишут при смене класса, новой школе или трудностях с адаптацией. Здесь особенно важны добрые слова, понятные советы и отсутствие резких оценок.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неофициального письма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начинается с личного обращения к адресату: это сразу задаёт тёплый и дружелюбный тон, который ожидается в неофициальном формате.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кратко упоминают ситуацию и выражают поддержку. Во вступлении важно показать, что вы поняли проблему и готовы помочь советом.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размещают 2–3 совета, желательно с коротким объяснением. Каждый совет должен быть понятным, практичным и связанным именно с проблемой адресата.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пишут добрую завершающую фразу, подбадривают человека и переходят к прощанию, чтобы письмо звучало естественно и завершённо.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Последним идёт имя автора. Оно делает письмо личным и показывает, что текст завершён по правилам жанра.
</a:t>
            </a:r>
            <a:endParaRPr lang="en-US" sz="121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письмо-совет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informal letter of advice для школьной письменной работы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informal letter: дружелюбно, просто, естественно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informal letter: дружелюбно, просто, естественно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I'm, don't, can't и similar сокращения делают стиль более разговорным. В письме они уместны, если текст остаётся аккуратным и понятным.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dear, hi или hello создают ощущение разговора с конкретным человеком. Именно это отличает informal letter от более официальных текстов.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Подбирайте лексику, которую легко понять школьнику. Простые слова делают письмо живым и показывают, что автор общается спокойно и по-доброму.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неофициальном письме лучше использовать короткие и понятные предложения. Они звучат естественно и помогают читателю быстрее уловить смысл без лишней сложности.
</a:t>
            </a:r>
            <a:endParaRPr lang="en-US" sz="12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письмо на английском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 варианта: Dear Tom, Hi Anna, Hello Ben. Такое обращение сразу показывает, кому адресовано письмо, и звучит естественно для личного общения.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запятую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обращения в неофициальном письме обычно ставят запятую. Это небольшая, но важная деталь оформления, которую легко забыть на письме.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первую реакцию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напишите фразу поддержки или отклика: I'm sorry to hear that, Thanks for your letter, I understand how you feel. Так вступление становится тёплым и уместным.
</a:t>
            </a:r>
            <a:endParaRPr lang="en-US" sz="13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683" y="1916405"/>
            <a:ext cx="18765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выражения советов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should…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подходит для прямого, но вежливого совета. После неё лучше сразу назвать конкретное действие, чтобы рекомендация была полезной и понятной.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could…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мягче и оставляет выбор адресату. Она хорошо подходит, если нужно предложить возможное решение без давления и назидательного тона.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don't you…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вариант делает совет дружелюбным и разговорным. Он особенно удобен, когда вы предлагаете простой шаг, который школьник действительно может попробовать.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were you…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помогает показать личную позицию и звучит очень естественно в письме. После неё важно дать реальный, выполнимый совет, связанный с проблемой.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фразы звучат вежливо, а какие — слишком резко, сухо или расплывчато.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неудачные формулировки в письме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и вежливые фразы звучат убедительнее. Слишком общие или резкие варианты делают письмо менее полезным и менее естественным.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школьных формулировок для informal letter of advice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письмо не только дружелюбно звучит, но и помогает быстро понять, что именно нужно сделать дальше.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письмо-совет сильным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качество — конкретные советы. Если текст ещё и логично построен, он становится понятным, полезным и убедительным.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требований к informal letter of advice для 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рекомендаций помогает сохранить ясность, показать поддержку и не отвлечься от проблемы адресата.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точных совета обычно достаточно, чтобы письмо было полезным и не перегруженным.
</a:t>
            </a:r>
            <a:endParaRPr lang="en-US" sz="2275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школьного informal letter of advice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написании informal letter of advice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официальный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иногда пишут так, будто это деловое письмо. Из-за слишком формальных фраз текст теряет дружелюбие, а совет звучит холодно и не подходит для личного общения.
</a:t>
            </a:r>
            <a:endParaRPr lang="en-US" sz="1069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сочувствия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переходить к советам, письмо выглядит сухим. Важно сначала показать, что автор понимает проблему и относится к ней внимательно, иначе поддержка звучит неубедительно.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советы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Be careful или Be better не помогают адресату. В хорошем письме совет должен быть конкретным, понятным и связанным с реальной школьной ситуацией.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длинные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одних и тех же слов делает текст тяжёлым для чтения. Слишком длинные предложения мешают понять мысль, поэтому лучше писать короче и использовать связки.
</a:t>
            </a:r>
            <a:endParaRPr lang="en-US" sz="1099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нет обращения, заключительной поддержки или подписи, письмо кажется незавершённым. Ошибки в запятых и порядке частей снижают оценку даже при хорошем содержании.
</a:t>
            </a:r>
            <a:endParaRPr lang="en-US" sz="11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письма не равны по объёму: короткое начало и завершение обрамляют основную часть, где раскрываются советы и аргументы.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каждой части письма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несёт главный смысл, но без доброжелательного вступления и завершения письмо теряет естественный тон.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структуры informal letter of advice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школьной ситуации для письма-совета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страшно отвечать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долго готовилась к уроку, но всё равно волнуется перед ответом у доски. Она открывает тетрадь, перечитывает план и понимает, что ей нужна поддержка. Такое письмо может помочь ей собраться и действовать спокойнее на следующем уроке.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новая тема кажется сложной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не понял объяснение по английскому и боится, что снова получит низкую оценку. Он пишет другу, спрашивает, как лучше повторить тему, и ждёт понятного совета. Здесь особенно важны простые шаги и доброжелательный тон.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ссора мешает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одноклассника поссорились и теперь не хотят сидеть рядом на уроках. Один из них решает обратиться за советом, потому что самому трудно сделать первый шаг. Для такого письма хорошо подходят спокойные, вежливые рекомендации.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first помогает сразу выстроить порядок советов. Оно показывает, что письмо будет логичным и читатель легко поймёт, с чего автор предлагает начать.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also, in addition и another idea связывают советы между собой. Благодаря им текст не распадается на отдельные фразы и звучит как единое письмо.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because помогает не просто дать совет, но и объяснить его пользу. Так письмо выглядит убедительнее, а адресат лучше понимает, почему рекомендация важна.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for example и finally помогают уточнить мысль и завершить письмо спокойно. Они делают текст понятным, последовательным и удобным для чтения.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Слова-связки, которые делают письмо плавным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части письма и короткие примеры формулировок. Такой шаблон помогает сохранить нужный порядок и не забыть важные элементы.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Мини-шаблон неофициального письма для 8 класса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быстро собрать письмо: сначала обращение и поддержка, затем советы, а в конце доброжелательное завершение и подпись.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шаблон informal letter of advice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письма перед сдачей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 требованиям школьного informal letter of advice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письмо получилось удачным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письмо получилось удачным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письмо оформлено правильно: есть обращение, завершение, связки и грамотные знаки препинания. Благодаря этому оно выглядит цельным и профессионально выполненным.
</a:t>
            </a:r>
            <a:endParaRPr lang="en-US" sz="1201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советы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предлагает реальные действия, которые школьник может выполнить сам. Советы не слишком общие и связаны именно с тем, о чём попросил адресат.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трудной ситуации письмо остаётся доброжелательным. В нём есть поддержка, мягкие формулировки и уважение к чувствам адресата, а не резкие замечания.
</a:t>
            </a:r>
            <a:endParaRPr lang="en-US" sz="1233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понимает, в чём проблема и что именно советует автор. Мысль не теряется, потому что письмо написано просто, последовательно и без лишних отклонений.
</a:t>
            </a:r>
            <a:endParaRPr lang="en-US" sz="12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делает текст точнее: от первого наброска к ясной, вежливой и проверенной работе, готовой к сдаче.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повышается качество письма-совета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качества связан не с объёмом текста, а с доработкой содержания, связок, тона и грамотности.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этапов редактирования письменной работы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Письмо-совет: коротко о главном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Неофициальное письмо-совет помогает научиться поддерживать человека по-английски: писать ясно, звучать дружелюбно и предлагать реальные решения. Именно эти умения делают школьную работу сильной и убедительной.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2026-05-31T06:13:19Z</dcterms:created>
  <dcterms:modified xsi:type="dcterms:W3CDTF">2026-05-31T06:13:19Z</dcterms:modified>
</cp:coreProperties>
</file>