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современной авиации и воздушных путешествий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объединяет мир, ускоряя транспорт и обмен информацией между континентами.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развития воздушного сообщения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регулярный пассажирский рейс начался в 1914 году. Активное развитие отрасли стало возможным с появлением реактивных самолётов в 1950-х годах. К XXI веку пассажиропоток превысил миллиарды, изменив образ жизни и экономику стран.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зоны и функции аэропорта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зоны разделены для организации эффективного потока пассажиров. Здесь осуществляются регистрация, проверка документов и посадка на рейс, а также встреча прилетающих пассажиров.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вылета и прилёта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Таможенный и паспортный контроль обеспечивают соблюдение законов, а службы безопасности проводят досмотр багажа и пассажиров, предотвращая риски и обеспечивая порядок.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Службы контроля и безопасности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аэропорту располагаются взлётно-посадочные полосы, ангары для обслуживания самолётов и стоянки. Логистические объекты обеспечивают своевременную загрузку грузов и багажа.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Техническая и вспомогательная инфраструктура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аэропортов: международные и региональные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Шереметьево в Москве — крупный международный хаб, тогда как Толмачёво в Новосибирске — типичный региональный аэропорт с местным значением.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аэропорты обслуживают внутренние маршруты и предоставляют ограниченный набор сервисов, ориентируясь на локальные потребности.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аэропорты оснащены для приема рейсов из разных стран и обеспечивают полный спектр услуг, включая миграционный контроль.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576" y="1612725"/>
            <a:ext cx="4809248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Аэропорты лидируют по пассажиропотоку и числу взлётно-посадочных полос, концентрируя международные перевозки.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аэропорты являются ключевыми международными узлами, обслуживающими сотни миллионов пассажиров.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ACI World, 2023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крупнейших аэропортов мира (2023)
</a:t>
            </a:r>
            <a:endParaRPr lang="en-US" sz="3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аэропортах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сканирования лица и отпечатков пальцев ускоряет прохождение контроля, упрощая идентификацию и повышая безопасность.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Биометрические системы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и электронные табло в реальном времени информируют о статусе рейсов, изменениях в расписании и задержках, повышая удобство путешествий.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Онлайн-информирование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Киоски самостоятельной регистрации и сдачи багажа уменьшают очереди и позволяют пассажирам быстро оформлять рейсы без помощи персонала.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Автоматизированная регистрация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Безопасность: системы контроля и меры предосторожности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крупные аэропорты внедрили стандартизированные досмотры с использованием сканеров и металлодетекторов для выявления опасных предметов.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событий 2001 года безопасность усилилась благодаря цифровым системам слежения за пассажирами и багажом.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Видеонаблюдение круглосуточно контролирует действия персонала и происшествия для своевременного реагирования на любые угрозы.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в служебные зоны строго ограничен, что предотвращает несанкционированное проникновение и повышает общий уровень надежности.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 вызвала резкое сокращение в 2020 году, но к 2023 объёмы почти полностью восстановились.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демонстрирует высокую устойчивость и способность быстро преодолевать вызовы мировых кризисов.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пассажиропотока в мире (2000–2023)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ассоциация воздушного транспорта (IATA), 2023
</a:t>
            </a:r>
            <a:endParaRPr lang="en-US" sz="113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типов рейсов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рейсы выполняются по установленным расписаниям, обеспечивая стабильную связь между городами. Чартеры запускаются нерегулярно, часто предоставляются туристическими операторами для групповых поездок.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и чартерные рейсы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Лоукостеры предлагают минимальный сервис за счёт низкой цены билетов. Они отказываются от дополнительных услуг, что делает авиаперелёты более доступными широкому кругу пассажиров.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Лоукостеры и их особенности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Процедура регистрации и посадки: шаг за шагом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55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 выбирает способ регистрации — онлайн или у стойки, получает посадочный талон и сдает багаж.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5525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Регистрация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078707" y="2835750"/>
            <a:ext cx="155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Прохождение досмотра багажа и личных вещей через сканеры и металлодетекторы для безопасного продолжения пути.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078700" y="2243700"/>
            <a:ext cx="15525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безопасности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797089" y="2835750"/>
            <a:ext cx="155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документов на соответствие требованиям для въезда или выезда, особенно важна при международных перелётах.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3797075" y="2243700"/>
            <a:ext cx="15525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Паспортный и таможенный контроль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5515470" y="2835750"/>
            <a:ext cx="155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Пассажиры ожидают объявления посадки возле гейта, где можно отдохнуть и ознакомиться с информацией о рейсе.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5515450" y="2243700"/>
            <a:ext cx="15525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в зоне посадки
</a:t>
            </a:r>
            <a:endParaRPr lang="en-US" sz="1400" dirty="0"/>
          </a:p>
        </p:txBody>
      </p:sp>
      <p:sp>
        <p:nvSpPr>
          <p:cNvPr id="18" name="Text 10"/>
          <p:cNvSpPr txBox="1"/>
          <p:nvPr/>
        </p:nvSpPr>
        <p:spPr>
          <a:xfrm>
            <a:off x="7233852" y="2835750"/>
            <a:ext cx="155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Проходит в соответствии с группами или рядами, что упрощает посадку и способствует соблюдению порядка.
</a:t>
            </a:r>
            <a:endParaRPr lang="en-US" sz="1400" dirty="0"/>
          </a:p>
        </p:txBody>
      </p:sp>
      <p:sp>
        <p:nvSpPr>
          <p:cNvPr id="19" name="Text 11"/>
          <p:cNvSpPr txBox="1"/>
          <p:nvPr/>
        </p:nvSpPr>
        <p:spPr>
          <a:xfrm>
            <a:off x="7233825" y="2243700"/>
            <a:ext cx="15525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на борт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самолетов гражданской авиации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вроде Boeing 737 и Airbus A320 рассчитаны на 100-215 пассажиров и оптимальны для региональных и среднепротяжённых рейсов. Их эргономика и топливная эффективность делают их востребованными среди авиакомпаний по всему миру.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Узкофюзеляжные самолёты: экономичный выбор для коротких маршрутов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Boeing 777 и Airbus A350 вмещают до 500 пассажиров и используются для дальнемагистральных перелётов. Благодаря большому запасу топлива и комфорту эти лайнеры соединяют континенты, обеспечивая масштабные международные перевозки.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Широкофюзеляжные самолёты — гиганты международных трасс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Самолёты Embraer и Bombardier рассчитаны на 70-120 пассажиров и предназначены для коротких маршрутов и доступа к аэропортам с ограниченной инфраструктурой. Они играют ключевую роль в локальных авиасообщениях и обеспечивают гибкость транспортной сети.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лайнеры: удобство на коротких дистанциях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ответственна за 2–3% мировых выбросов CO2 и способствует формированию конденсационных следов, влияющих на климатические изменения в верхних слоях атмосферы.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Аэропорты совершенствуют переработку отходов и энергоэффективность зданий, сокращая использование пластика и минимизируя негативное воздействие на окружающую среду.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активно внедряет биотопливо и разрабатывает водородные самолёты как альтернативу традиционному керосину, стремясь снизить экологический след.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авиации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Авиаперелёты остаются самым быстрым способом передвижения, особенно важным для деловых и срочных поездок.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самолёты дороже и менее экологичны, их преимущество — значительная экономия времени на дальние расстояния.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стоимости авиаперелётов и альтернативных видов транспорта
</a:t>
            </a:r>
            <a:endParaRPr lang="en-US" sz="3525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Европейской Комиссии, 2023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175" y="1791059"/>
            <a:ext cx="468000" cy="37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91059"/>
            <a:ext cx="4680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2555" y="3403734"/>
            <a:ext cx="3465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авиации на доступность образования, медицины и туризма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за границей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расширяет возможности студентов и исследователей, позволяя быстро добираться до зарубежных университетов и стажировок.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эвакуация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авиаперелёты обеспечивают оперативную транспортировку пациентов для срочного лечения или операции в специализированных клиниках.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мобильности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времени в пути снижает территориальные барьеры, позволяя людям чаще путешествовать и поддерживать связи.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туризма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авиасообщение способствует росту международного туризма, стимулируя экономику и культурный обмен между странами.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организации багажа в аэропортах и авиакомпаниях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транспортировки багажа от отправления до получения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Пассажиры имеют право на компенсацию в случае отмены или задержки рейса, возврат части стоимости билета, а также получение питания и жилья при длительных перебоях в расписании.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обязанности пассажиров входит соблюдение правил безопасности, своевременная явка на рейс и предоставление корректных данных при регистрации и бронировании.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 обязанности пассажиров авиатранспорта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ассоциация воздушного транспорта (IATA), 2023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занято в глобальной авиационной отрасли, что отражает её масштаб и значение как работодателя по всему миру.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Авиапромышленность поддерживает миллионы рабочих мест, а с ростом пассажиропотока спрос на профессионалов продолжит расти.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миллионов
</a:t>
            </a:r>
            <a:endParaRPr lang="en-US" sz="60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и социальное влияние авиации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Авиакомпании впитывают и передают особенности страны через уникальные меню, оформление салонов и языковое обслуживание, создавая узнаваемость и атмосферу путешествия.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авиакомпании как носители культуры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воздушных транспортных связей облегчает проведение глобальных событий, конференций и фестивалей, стимулируя обмен идеями и продуктивное сотрудничество.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мероприятия и авиасообщение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 и культурное разнообразие в аэропортах способствуют развитию толерантности и включенности, превращая их в ворота для межкультурного диалога.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Аэропорты как центры международного общения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разрабатываются электрические и автономные самолёты, которые обещают снизить выбросы и повысить безопасность полётов в ближайшие десятилетия.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полных сервисов и персонализация обслуживания обеспечат клиентам более удобный и эффективный опыт путешествий при соблюдении экологических стандартов.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Популяризация воздушных такси и персональных дронов радикально изменит урбанистические перевозки, расширяя доступ к индивидуальному воздушному транспорту.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инфраструктура высокоскоростных маршрутов для объединения аэропортов с городскими центрами, что значительно сократит время на перемещения.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85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воздушных путешествий: мегатренды и прогнозы
</a:t>
            </a:r>
            <a:endParaRPr lang="en-US" sz="3785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перевозки остаются ключевым фактором глобализации, экономического развития и культурного обмена. Задачи будущего — безопасность, экологическая устойчивость и доступность, которые определят дальнейший прогресс отрасли.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 — мост в будущее глобального общества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2026-05-07T21:52:25Z</dcterms:created>
  <dcterms:modified xsi:type="dcterms:W3CDTF">2026-05-07T21:52:25Z</dcterms:modified>
</cp:coreProperties>
</file>