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сложных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складываются и пишутся трудные, но интересные слова.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встречаются каждый день: в разговорах, учебниках и сказках. Они соединяют две основы в одно слово и помогают сказать точно, быстро и без длинных объяснений.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слова: коротко и понятно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сложном слове обычно соединяются две основы. Каждая из них несёт свой смысл, поэтому слово можно «разобрать» на части и лучше понять его значение.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— это часть слова без окончания. Например, в словах пароход, лесоруб и самолёт можно заметить по две смысловые части, которые работают вместе.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увидеть эти части, легче не только объяснить слово, но и правильно его написать. Это почти как собрать слово из двух маленьких деталей.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основы в одном слове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становится одним целым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сложные слова пишутся слитно, потому что они уже воспринимаются как одно целое. Так пишутся пароход, самолёт, пылесос, землекоп. Здесь нет паузы между частями.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увидеть 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предмет, который состоит из двух частей, но имеет одно название. Именно так слово показывает, что оно стало цельным и пишется без пробела и без дефиса.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сложных слов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гласные о и 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две основы соединяются с помощью букв о или е. Эти буквы помогают словам «склеиться» и сделать произношение удобным: пароход, водопад, земледелец.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о чаще встречается после твёрдых согласных. Буква е обычно появляется после мягких согласных, шипящих и ц. Это важная подсказка для письма.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гласная не стоит отдельно — она соединяет части слова в одно целое. Если заметить её, легче выбрать правильное написание без лишних сомнений.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не торопиться и находить правильное написание по порядку.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сложное слово шаг за шагом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сложные слова пишутся через дефис: северо-запад, кресло-кровать, овощи-фрукты. Дефис показывает, что части соединены особым способом.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написание часто встречается там, где обе части важны и слышатся почти одинаково. Тогда слово не хочется «склеивать» в одну длинную цепочку.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помогает увидеть границу между частями слова. Это маленькая черточка, а работы у неё много: она сразу подсказывает нужное написание.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пишутся через дефис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пол- пишется через дефис, если после неё стоит гласная, буква л или большая буква: пол-яблока, пол-лимона, пол-Лондона. Черточка здесь очень важна.
</a:t>
            </a:r>
            <a:endParaRPr lang="en-US" sz="1592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случаях пол- пишется слитно: полчаса, полдня. Чтобы не ошибиться, нужно посмотреть на следующую букву. Она и подскажет, где прячется дефис.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пол- в сложных словах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76728"/>
            <a:ext cx="542227" cy="48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76728"/>
            <a:ext cx="542227" cy="4819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5606" y="1838326"/>
            <a:ext cx="488936" cy="5587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профессиях и занятиях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Хлебороб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слове слышны две части: хлеб и роб. Оно называет человека, который выращивает хлеб, и сразу показывает его труд на земле.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соединяются слова рыба и лов. Такое слово помогает назвать человека по занятию: он ловит рыбу и работает с удочкой или сетью.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говорит о человеке, который разводит птиц. В нём легко заметить две смысловые части, поэтому его удобно понять и запомнить.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Лесоруб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слове слышны лес и руб. Оно называет человека, который работает в лесу и рубит деревья. Слово короткое, но очень точное.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76729"/>
            <a:ext cx="542225" cy="4819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1575" y="1838326"/>
            <a:ext cx="488936" cy="5587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46605"/>
            <a:ext cx="542227" cy="5422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5705" y="1838326"/>
            <a:ext cx="488936" cy="55878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природе и явлениях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называют так, когда вода стремительно падает вниз. Две части помогают сразу представить картину: вода и падение словно работают вместе.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Снегопад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одна часть связана со снегом, а другая — с падением. Слово точно показывает, что происходит на улице, когда снег идёт густо и долго.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слове легко увидеть листья и падение. Оно помогает назвать время, когда листья осыпаются с деревьев и кружатся, как маленькие лодочки.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сложное слово описывает движение земли. Его части подсказывают, что происходит сильное и заметное явление, которое нельзя перепутать с обычным движением.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слово из знакомых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47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слове слышатся знакомые кусочки, его легче узнать и написать без ошибки. Слова пароход, водопад и лесоруб как будто складываются из двух половинок. Когда части видны ясно, правило запоминается почти само собой.
</a:t>
            </a:r>
            <a:endParaRPr lang="en-US" sz="1330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половинки — одно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41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представить, что слово сначала разъединилось, а потом снова соединилось. У слов вода и пад, лес и руб, земля и трясение есть свой смысл, и вместе они помогают понять новое слово. Так орфография становится понятной и даже немного весёлой.
</a:t>
            </a:r>
            <a:endParaRPr lang="en-US" sz="117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сложные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где ученик может запутаться при письме сложного слова.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сложных словах появляются ошибки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слово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Длинное слово не спешим делить на части. Иногда оно просто кажется большим, но состоит из одной основы.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нельзя ясно назвать две части и их значение, слово, скорее всего, не является сложным. Так проще не придумывать лишнего.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Сверяем с примером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молоко, дорога и тетрадь нужно запомнить как обычные слова. Дефис и разделение тут не нужны.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всякое длинное слово — сложное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самолёт и пылесос лучше запоминать вместе с образцом из учебника. В них есть трудные буквы, которые легко пропустить, если писать только по слуху.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водоросли кажется знакомым, но его написание надо проверить особенно внимательно. Полезно несколько раз прочитать его вслух и посмотреть, как оно записано в книге.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помогает не путаться. Когда ученик видит слово, пишет его и снова сравнивает с образцом, рука постепенно запоминает правильный вариант.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для запоминания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рисунок или смешная, но точная рифмовка делают сложное слово заметнее. Когда рядом картинка и знакомый образ, ребёнок быстрее вспоминает, как слово пишется и что оно означает.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объединять слова по темам: транспорт, природа, профессии. Тогда пароход, снегопад и лесоруб запоминаются не по одному, а целой дружной компанией.
</a:t>
            </a:r>
            <a:endParaRPr lang="en-US" sz="1559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рисунки и рифмовки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не пропустить ни одну важную часть сложного слова.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проверки перед записью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часто пишут слово только по слуху и не замечают две основы. Из-за этого теряется его строение, а вместе с ним и правильное написание.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буквы о и е. Если не посмотреть на соседние звуки, можно выбрать не ту соединительную гласную и сделать лишнюю исправленную кляксу.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про дефис в словах с частью пол-. Тогда вместо аккуратной черточки появляется слитная запись, хотя правило требует другой вариант.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так, что сложное слово разделяют на два отдельных. Вспомнить знакомый пример из учебника — лучший способ быстро заметить и исправить такую ошибку.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третьеклассников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900827"/>
            <a:ext cx="542227" cy="4337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упражнения для тренировки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двух карточек можно составить новое слово и сразу увидеть его части. Такая игра помогает заметить, как соединяются основы и почему слово пишется вместе.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пару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словам подбирают подходящие половинки: пар и ход, лес и руб, вода и пад. Когда пара найдена, правило запоминается легче и веселее.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букву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задании нужно выбрать соединительную гласную о или е. Ребёнок учится не торопиться и смотреть на соседние звуки, а не только на слух.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Играй и сравнивай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лото и короткие задания на выбор между слитным написанием и дефисом делают тренировку живой. Ошибки находятся быстрее, чем успевают спрятаться.
</a:t>
            </a:r>
            <a:endParaRPr lang="en-US" sz="176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6579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01133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слово внимательно и попробуй увидеть в нём две части. Если они есть, станет понятнее и смысл, и написание. Такой шаг помогает не гадать, а рассуждать.
</a:t>
            </a:r>
            <a:endParaRPr lang="en-US" sz="1561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74869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посмотри, нужна ли соединительная гласная, дефис или часть пол-. После этого ещё раз перечитай слово. Маленькая проверка спасает от большой ошибки.
</a:t>
            </a:r>
            <a:endParaRPr lang="en-US" sz="1561" dirty="0"/>
          </a:p>
        </p:txBody>
      </p:sp>
      <p:sp>
        <p:nvSpPr>
          <p:cNvPr id="9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проверки сложного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слова: всё по правилам!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помогают говорить точно и кратко, если знать их строение. Когда ученик видит две основы, проверяет букву и выбирает нужный способ записи, ошибки становятся редкими гостями.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2026-05-22T00:32:13Z</dcterms:created>
  <dcterms:modified xsi:type="dcterms:W3CDTF">2026-05-22T00:32:13Z</dcterms:modified>
</cp:coreProperties>
</file>