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 и его деятельности на животный мир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влияния человека на животных: среда, загрязнение, охота, сельское хозяйство.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взаимодействия человека и животных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животные играли ключевую роль в жизни человека. От охоты и приручения до сельского хозяйства — влияние росло, затрагивая природные экосистемы всё сильнее.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охота стала причиной исчезновения мамонтов и других видов. Торговля дикими животными наносит серьёзный урон биоразнообразию.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31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 видов
</a:t>
            </a:r>
            <a:endParaRPr lang="en-US" sz="5831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(IUCN)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исчезают из-за человеческой деятельности.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Тенденции сокращения популяций животных (1970–2020 гг.)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2020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снижение наблюдается в популяциях позвоночных, отражая масштаб утраты биоразнообразия.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сокращение популяций животных указывает на необходимость срочных мер защиты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как угроза животным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флора и фауна страдают от пластика: животные гибнут, запутавшись или съев микропластик, что увеличивает смертность среди черепах и птиц.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разливы разрушают экосистемы и нарушают пищевые цепи, что негативно влияет на здоровье и выживаемость водных обитателей.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антропогенные угрозы животному миру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угрозы влияют на виды в регионе, ускоряя их вымирание.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факторов усиленно сокращает популяции многих видов по всему миру.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2020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уничтожается более 10 млн гектаров тропических лесов, где обитают редкие виды, включая ягуаров и орангутанов.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среды обитания из-за вырубки лесов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Нарушается экосистемное равновесие, страдают не только крупные животные, но и микрофлора и мелкие организмы.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лесов приводит к уменьшению территорий и миграционным изменениям среди отдельных видов птиц.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лесных площадей серьёзно влияет на биологическое разнообразие и климатические условия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застройка и её влияние на дикую природу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Вытеснение животных из городских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Разрастание городов сокращает привычные места обитания лисиц и косуль, вызывая конфликты с людьми и адаптацию животных к новым условиям.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Разрывы экосистем дорогами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трасс создает преграды для миграций ежей и лягушек, увеличивая смертность и уменьшая генетическое разнообразие.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светового и шумового загрязнения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освещение и постоянный шум нарушают естественные ритмы птиц, снижают их репродуктивную активность и изменяют поведение.
</a:t>
            </a:r>
            <a:endParaRPr lang="en-US" sz="10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пестицидов сокращает популяции опылителей, таких как пчёлы и бабочки, что угрожает разнообразию растений.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естественных лугов лишает среды обитания сурков и жаворонков, вызывая их численное падение.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Мелиорация и осушение водоёмов негативно сказываются на жизни амфибий, чьи места размножения исчезают.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изменения ландшафта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175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5694" y="1898603"/>
            <a:ext cx="230213" cy="26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16007"/>
            <a:ext cx="256800" cy="228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и их последствия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Кролики в Австралии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Завезённые кролики уничтожили миллионы гектаров пастбищ, нарушая местные экосистемы и снижая биоразнообразие.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рак в Евразии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этого вида привело к сокращению численности местных ракообразных и изменило пищевые цепи водоёмов.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растительности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Чужеродные виды растений вытесняют местные, изменяя состав флоры и доступные ресурсы для животных.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водные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Завоз новых рыб нарушает баланс видов, приводит к вытеснению и гибели коренных рыбных популяций.
</a:t>
            </a:r>
            <a:endParaRPr lang="en-US" sz="12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4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снижения численности животных: распределение факторов
</a:t>
            </a:r>
            <a:endParaRPr lang="en-US" sz="2054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2020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доминируют, усиливая давление на экосистемы и ускоряя утрату биоразнообразия на планете.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фактором сокращения численности является разрушение среды обитания, что подчеркивает необходимость сохранения природных территорий.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и их влияние на животных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среднегодовой температуры ускоряет таяние льда в полярных регионах, приводя к сокращению ареала обитания белых медведей. Изменения затрагивают и пищевые ресурсы, нарушая экосистемный баланс.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вызывает массовое обесцвечивание коралловых рифов, что ведёт к исчезновению множества морских видов. Примером служит угроза для четверти арктических видов, подверженных изменениям климата.
</a:t>
            </a:r>
            <a:endParaRPr lang="en-US" sz="9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лабораторных животных ежегодно участвуют в научных экспериментах, способствуя развитию медицины, но вызывая этические вопросы и потерю индивидуумов.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животных в исследованиях и промышленности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Пушные звери, особенно на норковых фермах Европы, разводятся масштабно, что влияет на экологическое равновесие и создает риск для диких популяций через возможные контакты.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животных в промышленности и исследованиях требует ответственного подхода, учитывающего гуманное обращение и минимизацию негативного воздействия на природные сообщества.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проекты по восстановлению животных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зубра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восстановления зубра позволила увеличить численность этого вида с угрозы исчезновения до устойчивой популяции. В природе их число стабильно растёт благодаря охране и контролю браконьеров.
</a:t>
            </a:r>
            <a:endParaRPr lang="en-US" sz="1055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пеликанов на Байкале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акции на Байкале способствовали значительному увеличению популяции пеликанов. Возвращение видов подтверждает эффективность мероприятий по сохранению водных экосистем.
</a:t>
            </a:r>
            <a:endParaRPr lang="en-US" sz="965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амурского тигра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меры защиты и запрет браконьерства увеличили поголовье амурского тигра с 40 до более чем 500 особей, что свидетельствует о возможностях успешного восстановления больших хищников.
</a:t>
            </a:r>
            <a:endParaRPr lang="en-US" sz="1039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более 250 заповедников охраняют уникальные экосистемы, способствуя сохранению редких видов и поддержанию природного баланса на значительных территориях.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заповедников и национальных парков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 Йеллоустоун в США известен восстановлением бизонов и аллигаторов, демонстрируя важность охраняемых природных территорий для дикой природы.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зоны снижают уровень браконьерства, обеспечивая безопасность редким и исчезающим видам, что способствует их выживанию и размножению.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создают условия для научных исследований и экологического образования, повышая осведомлённость общества о значении сохранения животного мира.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863210"/>
            <a:ext cx="4389600" cy="11942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виды: причины риска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виды, их природные среды и основные антропогенные причины угрозы исчезновения, подчёркивая значимость защиты экосистем.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причиной угроз редким видам выступает деятельность человека, что требует усиления мер по защите и восстановлению природных мест обитания.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РФ, 2022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уроков экологии в школьную программу развивает у детей уважение к природе и понимание важности защиты животного мира.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и формирование ответственности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акции, такие как «Час Земли» и «Марш парков», стимулируют активность и формируют у молодёжи сознательное отношение к окружающей среде.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реабилитации и возвращения детёнышей в среду обитания способствуют развитию у школьников личной ответственности и любви к живой 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потребление и поддержка животных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спроса на изделия из редких животных снижает мотивацию браконьеров и поддерживает восстановление популяций в природе.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мусора и волонтёрская помощь в защите природных территорий уменьшают загрязнение и создают безопасные условия для диких животных.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GPS-трекеров позволяет точно отслеживать миграционные маршруты животных и своевременно реагировать на угрозы их популяциям.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технологии в охране природы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 облегчают наблюдение за труднодоступными районами и редкими видами, минимизируя вмешательство человека в экосистемы.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мониторинг помогает контролировать масштабные изменения среды обитания и выявлять незаконные действия, влияющие на животных.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поддерживают работу природоохранных служб в борьбе с браконьерством и способствуют сохранению биоразнообразия на глобальном уровне.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Жизненно важное значение бережного отношения к животным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ответственность и совместные усилия необходимы для сохранения природы. Природоохранные технологии, образование и уважение к ресурсам помогут защитить виды для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2026-05-08T22:16:39Z</dcterms:created>
  <dcterms:modified xsi:type="dcterms:W3CDTF">2026-05-08T22:16:39Z</dcterms:modified>
</cp:coreProperties>
</file>