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Среды обитания и приспособления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приспосабливаются к самым разнообразным средам обитания для выживания 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задаёт условия, от которых зависят ресурсы и выживание видов. Приспособления отражают долгий процесс естественного отбора, обеспечивая питание, защиту и поддержание баланса организма в природе.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обитания важна для жизни?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водной среды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с помощью жабр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водные животные, как рыбы и ракообразные, дышат через жабры, позволяющие эффективно извлекать кислород из воды.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солёность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отличается высокой плотностью и может содержать соли, что влияет на обмен веществ обитателей. Морские и пресноводные виды развивают специальные механизмы осморегуляции.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снижения сопротивления при плавании обитатели имеют гладкую и обтекаемую форму, что улучшает маневренность и скорость в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наземно-воздушной среды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температуры и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температура часто меняется в течение суток, а влажность может быть нестабильной. Это требует адаптаций для сохранения влаги и тепла.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Лёгочные органы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животные, например млекопитающие и птицы, дышат атмосферным воздухом с помощью лёгких, обеспечивающих обмен кислорода и углекислого газа.
</a:t>
            </a:r>
            <a:endParaRPr lang="en-US" sz="124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от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покрыты кутикулой — плотным восковым слоем, который сокращает потерю воды при ярком солнце и сухом воздухе.
</a:t>
            </a:r>
            <a:endParaRPr lang="en-US" sz="127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обитатели почвенной среды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к рытью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почвы, такие как дождевые черви и кроты, имеют развитые конечности или тело для прокладывания ходов и поиска пищи.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почвенной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снижает доступ света и кислорода, температура колеблется меньше, чем на поверхности, создавая уникальные условия для обитателей.
</a:t>
            </a:r>
            <a:endParaRPr lang="en-US" sz="1266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органическими веществами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почвы питаются разлагающимися растительными остатками и микроорганизмами, играя важную роль в круговороте веществ.
</a:t>
            </a:r>
            <a:endParaRPr lang="en-US" sz="11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Организмы-универсалы: выживание в разнообразии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— сосед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успешно живут в городах и на природе, питаясь разной пищей и быстро адаптируясь к изменяющимся условиям.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— мастер смены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 живут как в густых лесах, так и на открытых степях, умеют менять рацион и поведение, чтобы выжить при различных условиях.
</a:t>
            </a:r>
            <a:endParaRPr lang="en-US" sz="1356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— мастера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способны переносить экстремальные условия, обитают в лесах, городах и даже пустынях благодаря неприхотливости и гибкому пищевому поведению.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адаптаций в жизни организмов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Чешуя у рыб защищает кожу от повреждений и инфекций, сохраняя здоровье в агрессивной среде обитания. Эти адаптации повышают выживаемость и улучшают подвижность.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Когти и клювы птиц служат для добычи пищи и строительства гнёзд, что повышает эффективность питания и размножения в природных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адаптации к среде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сохраняют влагу благодаря утолщённым стеблям и колючкам, защищающим от животного поедания и испарения в пустыне.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растения имеют гибкие листья и воздушные полости, которые обеспечивают плавучесть и доступ кислорода в воде.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Пингвины и моржи имеют подкожный жир для теплоизоляции, а белый медведь — плотный мех, маскирующий и защищающий от холода.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экстремальные условия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Верблюды запасают жир в горбах и могут долго обходиться без воды, что позволяет выживать в засушливых регионах.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численности видов по средам обитания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Наземно-воздушные среды поддерживают наибольшее видовое разнообразие благодаря доступности ресурсов и вариативности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численность видов в воздухо- и наземной среде объясняется разнообразием ниш и адаптаций к условиям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статистика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19808"/>
            <a:ext cx="3848986" cy="1375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сред и типичных адаптаций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основными средами обитания и характерными адаптациями организмов, которые помогают им эффективно использовать ресурсы и защищаться.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прямо связаны с особенностями среды, обеспечивая выживание и успешное взаимодействие с окружающей средой.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9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насекомых в природе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крыльев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обеспечивают насекомым возможность к перелётам, что помогает искать пищу и новые места обитания. Благодаря этому насекомые адаптировались к быстрому перемещению.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хитиновый покров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защищены твёрдыми хитиновыми панцирями, которые предотвращают высыхание и защищают от хищников. Эта особенность позволяет им обитать в самых разных условиях.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окраска
</a:t>
            </a:r>
            <a:pPr algn="l" indent="0" marL="0">
              <a:lnSpc>
                <a:spcPct val="100000"/>
              </a:lnSpc>
              <a:buNone/>
            </a:pPr>
            <a:r>
              <a:rPr lang="en-US" sz="41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используют маскировку либо предупредительную окраску, чтобы избежать хищников. Например, бабочка-адмирал привлекает внимание ярким цветом, сигнализируя о несъедобности.
</a:t>
            </a:r>
            <a:endParaRPr lang="en-US" sz="116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добычи пищи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используют эхолокацию, что позволяет им ловить насекомых в темноте и эффективно охотиться ночью, когда конкуренция за пищу снижается.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охотятся и обрабатывают пищу коллективно, обеспечивая выживаемость колонии. Кальмары применяют щупальца с присосками для захвата и удержания добычи под водой.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от врагов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Ежи и черепахи обладают иглами и панцирями, которые служат физической защитой от атак хищников. 2. Ядовитые выделения жаб и ос отпугивают потенциальных врагов, снижая риск нападения.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Мимикрия помогает насекомым и животным имитировать внешний вид опасных видов, как бабочка-медведица, похожая на осу, что отпугивает хищников. 2. Эти механизмы повышают шанс на выживание и поддерживают баланс в 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приспособления и миграции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мигрируют весной и осенью в поисках благоприятных условий и пищи. Перелёты помогают пережить холодные сезоны, когда ресурсов становится меньше на прежних местах.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у насекомых
</a:t>
            </a:r>
            <a:pPr algn="l" indent="0" marL="0">
              <a:lnSpc>
                <a:spcPct val="100000"/>
              </a:lnSpc>
              <a:buNone/>
            </a:pPr>
            <a:r>
              <a:rPr lang="en-US" sz="4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и бабочки изменяют места обитания или проходят стадии покоя, чтобы переносить неблагоприятные климатические условия. Такие адаптации помогают им выживать и возвращаться в прежние ареалы.
</a:t>
            </a:r>
            <a:endParaRPr lang="en-US" sz="1180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спячка медведя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впадает в спячку, чтобы экономить энергию при низких температурах и дефиците пищи. В этот период замедляются все жизненные процессы, что помогает пережить зиму.
</a:t>
            </a:r>
            <a:endParaRPr lang="en-US" sz="12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экосистема: многообразие и связь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живут белки, которые питаются орехами, дятлы — насекомыми в коре деревьев, а хищники контролируют численность грызунов, поддерживая баланс и здоровье экосистемы.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включает деревья, кустарники и травы, создающие слои с разной освещённостью и влажностью. Это разнообразие условий формирует многочисленные экологические ниши.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 участвуют в разложении органики, возвращая питательные вещества в почву. Это позволяет растениям расти и поддерживает общий цикл веществ в лесу.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водоёма: жизнь в воде и на берегу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водорослей и планктона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планктон служат основой пищевой цепи, обеспечивая кислород и корм для рыб и амфибий. Они фильтруют воду и влияют на её качество.
</a:t>
            </a:r>
            <a:endParaRPr lang="en-US" sz="129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 их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способны жить как в воде, так и на суше, что даёт им гибкость в выборе среды обитания и улучшает шансы на выживание при изменениях условий.
</a:t>
            </a:r>
            <a:endParaRPr lang="en-US" sz="132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рыб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плавательные пузыри, которые регулируют глубину погружения, что облегчает им передвижение и поиск пищи в разной части водоёма.
</a:t>
            </a:r>
            <a:endParaRPr lang="en-US" sz="13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изменений среды на организм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и засухи нарушают привычные условия жизни, вызывая миграции и сокращение численности многих видов, особенно чувствительных к климатическим изменениям.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вырубка лесов ухудшают среду обитания, что ведёт к исчезновению таких видов, как некоторые амфибии и белый медведь, неспособных быстро адаптироваться.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Взаимодействия между организмами и средой формируют устойчивость экосистемы и её способность восстанавливаться после изменений. 2. Нарушение одного компонента ведёт к перераспределению ролей и изменению экологического баланса.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организмов и среды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поддерживают качество воздуха через фотосинтез, насыщая атмосферу кислородом. 2. Дождевые черви улучшают структуру почвы, способствуя её аэрации и плодородию.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адаптаций для жизни и устойчивости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обеспечивают выживание организмов в разнообразных условиях. Их развитие поддерживает биоразнообразие, а взаимодействие с окружающей средой сохраняет устойчивость экосистем.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2026-05-09T21:15:32Z</dcterms:created>
  <dcterms:modified xsi:type="dcterms:W3CDTF">2026-05-09T21:15:32Z</dcterms:modified>
</cp:coreProperties>
</file>