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причастия: главное о теме урока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точно описывать предмет через действие.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7 классе: что важно знать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глагола и прилагательного: оно связано с действием, а в полной форме изменяется по роду, числу и падежу. Эти особенности нужно учитывать при разборе слов в предложении.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определить в причастии в первую очередь
</a:t>
            </a:r>
            <a:endParaRPr lang="en-US" sz="2546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слово обозначает признак по действию, а не просто качество предмета. Для этого полезно задать вопрос и сопоставить слово с глагольной основой.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глагол-основу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от какого глагола образовано причастие: читать — читающий, написать — написанный. Это помогает понять значение слова и не спутать его с прилагательным.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 постоянные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установите вид, время и залог. Эти признаки не меняются у одной формы и показывают, как именно связано причастие с действием.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форму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определите, полная или краткая форма перед вами. Именно форма влияет на дальнейший разбор: у полных причастий указывают ещё род, число и падеж.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причастия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не пропустить ни одного признака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причастия на простом примере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«прочитанная книга» причастие показывает признак предмета по действию и отвечает на вопрос какая? Оно связано с глаголом прочитать, поэтому передаёт результат действия.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прочитанная — страдательное причастие прошедшего времени. Оно обозначает предмет, над которым действие уже совершилось, и в данном примере стоит в полной форме.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зависит от слова книга и согласуется с ним: книга какая? прочитанная. Такая связь помогает увидеть, что перед нами не самостоятельное прилагательное.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полной форме причастие изменяется по роду, числу и падежу вместе с существительным. Поэтому в разборе важно учитывать не только значение, но и грамматическую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определяют по мужскому роду, единственному числу и именительному падежу, чтобы сравнить слово с другими формами и правильно выполнить разбор.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увидеть начальную форму причастия.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разделить признаки причастия на две группы и не перепутать устойчивые и изменяемые характеристики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показывают тип причастия, а непостоянные зависят от формы слова и его места в предложении.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 причастия
</a:t>
            </a:r>
            <a:endParaRPr lang="en-US" sz="2762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00" y="3040650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причастия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совершенного вида связаны с завершённым действием: написанный, построивший, прочитавший. По ним легко понять, что действие уже доведено до результата.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причастия подсказывает, закончено действие или ещё продолжается. Это один из самых важных признаков при морфологическом разборе, потому что он связан с глаголом-основой.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несовершенного вида показывают действие в процессе: читающий, строящий, рисующий. Они помогают представить действие как происходящее сейчас или одновременно с другим.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встречаются в речи регулярно, но обозначают разные отношения к действию: кто его выполняет и кто его испытывает.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сначала определяют смысл действия, а уже потом относят причастие к действительным или страдательным.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причастия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настоящего времени обозначают действие, которое происходит одновременно с другим действием. Поэтому формы читающий, строящий и рисующий помогают показать процесс, а не результат.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прошедшего времени называют действие, которое уже произошло: читавший, построенный, написанный. Такие формы особенно удобны, когда нужно описать готовый результат.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Будущего времени нет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причастий не бывает будущего времени. Это важно помнить при разборе, чтобы не искать форму, которой в системе причастий просто не существует.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 изменяются, как прилагательные: по родам, числам и падежам. В предложении они согласуются с существительным и чаще помогают подробнее описать предмет.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не склоняются и обычно не изменяются по падежам. Они часто входят в состав сказуемого и показывают результат действия: дом построен, письмо отправлено.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морфологическом разборе нужно обязательно указать, какая форма перед нами. Это помогает правильно определить остальные признаки причастия и не спутать его с другой частью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полного причастия подстраивается под существительное, с которым оно связано, поэтому в форме видно согласование слова в предложении.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школьным примерам: -ый/-ий, -ая/-яя, -ое/-ее, -ые/-ие.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полных причастий по роду и числу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форм одна задача: показать связь с существительным. Изменение окончания помогает определить род и число причастия.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причастия в словосочетании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слово, от которого зависит причастие. Именно существительное подсказывает, в каком падеже стоит полная форма.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Смотрим на 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проверяем форму причастия в словосочетании: у читающего ученика, к написанному письму, на построенном мосту.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Делаем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называют только у полных причастий, потому что они склоняются. Краткие причастия падежа не имеют и в разборе так не характеризуются.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064739"/>
            <a:ext cx="4228200" cy="13244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причастия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неточности и способы их избежать.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пропуском проверки по глаголу и со смешением постоянных и непостоянных признаков.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«Причастие»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значению, вопросу и связи с глаголом.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и его значение в предложении
</a:t>
            </a:r>
            <a:endParaRPr lang="en-US" sz="2685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2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включает причастие и зависимые слова. Вместе они образуют более точное описание предмета и помогают увидеть, как именно происходит действие или когда оно произошло.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2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оборот делает высказывание выразительнее и конкретнее: читающий вслух ученик, написанное вчера письмо. Он уточняет признак предмета, а не заменяет его название.
</a:t>
            </a:r>
            <a:endParaRPr lang="en-US" sz="1441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выделять при 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важно отделять само причастие от зависимых слов. Это помогает правильно определить границы оборота и не ошибиться в синтаксической роли всей конструкции.
</a:t>
            </a:r>
            <a:endParaRPr lang="en-US" sz="14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разбор опирается на смысл слова и его связь с существительным: написанная тетрадь.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составлен по школьному морфологическому разбору слова «написанная».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причастия на примере слова «написанная»
</a:t>
            </a:r>
            <a:endParaRPr lang="en-US" sz="2207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 полный порядок анализа: от определения части речи до указания синтаксической роли.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причастия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 чаще всего выступают определением. Они поясняют существительное и отвечают на вопросы какой? какая? какое? какие? : бегущий мальчик, украшенный зал.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обычно входят в состав сказуемого. Они показывают состояние или результат действия: мальчик увлечён, зал украшен, задача решена.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слово, с которым связано причастие, а затем посмотреть, какую часть предложения оно образует. Это и подскажет его синтаксическую 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проверки разбора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98275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выпиши причастие из предложения и задай к нему вопрос. Это помогает не потерять слово и сразу понять, что именно нужно анализировать.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311350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назови начальную форму и глагол, от которого образовано причастие. Без этого нельзя точно определить вид, время и залог.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94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последовательно укажи вид, время, залог, форму, род, число и падеж, если причастие полное. Так разбор остаётся точным и полным.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55421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Назови 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каким членом предложения является причастие: чаще всего это определение, а краткая форма нередко становится сказуемым.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719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Сверь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сравнить полную и краткую форму, а также единственное и множественное число. Такая проверка помогает заметить ошибку и исправить её.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выполнить разбор без ошибок, нужно идти от значения действия к грамматическим признакам. Помогают проверка по глаголу, внимание к форме слова и точное определение его роли в предложении.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причастия: от действия к точному анализу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2026-05-28T15:08:09Z</dcterms:created>
  <dcterms:modified xsi:type="dcterms:W3CDTF">2026-05-28T15:08:09Z</dcterms:modified>
</cp:coreProperties>
</file>