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превращает выставку в увлекательное путешествие.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«Картинки с выставки»: музыка, которая рисует картины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услышал в рисунках Гартмана живые образы и быстро превратил впечатления в цикл из музыкальных картин.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эта музыкальная история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Сюита — это произведение, которое состоит из нескольких коротких частей, и каждая звучит как отдельная музыкальная картинка.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«Картинках с выставки» между этими картинками возвращается тема «Прогулка». Она словно показывает, как слушатель переходит из зала в зал.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делает музыку похожей на посещение музея: можно не спешить, рассматривать образы и удивляться новым сценам.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сюита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появляется несколько раз и каждый раз звучит по-новому: то уверенно, то задумчиво, то чуть тревожно. Кажется, будто человек идёт по залам и рассматривает картины.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«Прогулку» связывают с самим Мусоргским. Для рисунка подойдут музейный зал, следы на полу или фигурка человека, который спокойно идёт вперёд.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«Прогулка»: шаги по выставке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«Гнома» резкая, неровная и очень подвижная. В ней слышатся внезапные скачки и короткие остановки, будто маленький персонаж подпрыгивает и крутится на месте.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звучания гном кажется одновременно забавным и немного страшным. В изображении хорошо подойдут кривоногий сказочный герой, игрушка с большими глазами или лесной фантастический персонаж.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«Гном»: смешной и тревожный образ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звучит медленно и протяжно, как старая песня, которая долго держится в воздухе. Она сразу создаёт спокойное и загадочное настроение.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«Старый замок»: тихая музыка прошлого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легко представить высокие башни, пустой двор и каменные стены. Всё вокруг будто замерло, а время стало идти очень медленно.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чувствуется лёгкая печаль. Кажется, что замок хранит в себе много давних историй и тихих воспоминаний.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короткая, лёгкая и очень живая. Она напоминает весёлую прогулку по солнечному парку, где всё вокруг движется быстро и радостно.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можно услышать будто бы детские голоса, которые спорят, смеются и бегают между дорожками. Звуки мелькают, как яркие блики на солнце.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передаёт шумный городский день. Слушателю легко представить Париж, полный движения, смеха и лёгкой летней суеты.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«Тюильрийский сад»: дети в парижском парке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звучание становится громче, и повозка будто приближается. Для картинки подойдут пыльная дорога, крупные колёса и могучая крестьянская телега.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мрачно и тяжело, словно по дороге медленно едет большая телега. Кажется, что груз очень тяжёлый, а колёса с трудом катятся вперёд.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«Быдло»: тяжёлая повозка на дороге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Сюита М. П. Мусоргского «Картинки с выставки»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музыкальных картин есть в сюите, и одна из самых забавных — про крошечных птенцов.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сколько разных образов ждёт слушателя в цикле.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 голос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важно, строго и уверенно. Она показывает сильный характер и спокойную серьёзность.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другой голос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интонация становится жалобной, быстрой и немного суетливой. Сразу чувствуется совсем иной человек.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— два портрета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понять: музыка умеет передавать не только внешний образ, но и настроение, походку и характер.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портрета: разные характеры в музыке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«Рынок в Лиможе»: шумная ярмарка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проснулся и заговорил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все спешат сразу: кто-то зовёт покупателей, кто-то смеётся, кто-то несёт корзины с овощами. Музыка передаёт эту живую суету быстрыми фразами и короткими репликами. Кажется, будто вокруг звучит сразу много голосов.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не стоит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спокойной прогулки — всё движется, шуршит и мелькает. Лёгкие звуки напоминают шаги по площади, стук корзин и весёлый шум толпы. Перед глазами легко возникает пёстрый рынок с флажками и товарами.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низко и тяжело, словно человек осторожно идёт по каменному подземелью. В ней чувствуется глубина, холод и особая торжественная тишина.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звуки похожи на широкие своды и тёмные коридоры. Кажется, будто каждый шаг отдаётся эхом и растворяется где-то далеко внизу.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часть, «С мёртвыми на мёртвом языке», делает образ ещё загадочнее. Музыка будто рассказывает очень старую и серьёзную историю без слов.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суеты и смеха. Всё звучит медленно, спокойно и немного печально, поэтому легко представить камни, тень и мерцание слабого света.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«Катакомбы»: тишина под землёй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страшная сказка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образ Бабы-яги. Музыка звучит резко и настороженно, будто из леса вот-вот появится волшебная, но грозная хозяйка.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 начинает мчаться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ритм ускоряется, и кажется, что домик на курьих ножках действительно бежит. Звуки становятся стремительными, как в погоне.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исчезает вдали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пьесы напряжение не исчезает сразу. Музыка оставляет ощущение быстрого движения, шороха и загадочного сказочного следа.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«Избушка на курьих ножках»: сказка превращается в погоню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широко и празднично, словно открываются огромные ворота для гостей. В музыке слышится величие, сила и радостный колокольный звон.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замыслом ворот в Киеве, которые так и не были построены. Но в музыке они как будто оживают, сияют узорами и встречают слушателя торжественно.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«Богатырские ворота»: большой и торжественный финал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путешествие по сюите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в музыке идут так же, как шаги посетителя по залам выставки: от одной картины к 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словно окрашена своим цветом. Где-то слышится звон, где-то смех, а где-то тревога — и из этих красок складывается целая картина.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скачки в мелодии напоминают движение, бег, спор или суету. Из-за этого музыка кажется живой, как будто персонажи действительно шевелятся.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меняет громкость, темп и высоту звуков, чтобы показать разные образы. Поэтому одна часть звучит осторожно, а другая — очень смело и ярко.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акценты помогают передать смешное, страшное или удивлённое настроение. А длинные тихие звуки создают ощущение простора, тени или далёкого эха.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краски использует Мусоргский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Сюита сразу запоминается, потому что каждая часть рисует ясный и яркий образ. Слушателю легко представить картинку, даже если он никогда её не видел.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по-разному: то смешно, то грустно, то торжественно. Из-за такого разнообразия оно интересно и детям, и взрослым.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сюиту часто оркестровали, и музыка стала ещё богаче по краскам. Так «Картинки с выставки» услышали слушатели во многих странах.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«Картинки с выставки» стали знаменитыми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сюите звуки делают то, что обычно делает карандаш: показывают форму, движение и настроение. Поэтому каждая часть похожа на отдельный рисунок, который можно услышать.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ноты у разных людей вызывают разные образы: шаги, колокола, сказку или детский спор. Так музыка помогает воображению работать, как маленький художник.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рисунок работают вместе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в разных частях цикла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«Прогулки» звучит как спокойное движение по залам. Она помогает почувствовать, что слушатель идёт от одной картины к другой.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и в саду музыка передаёт болтовню, спор и весёлую суету. Кажется, будто люди говорят одновременно и спешат мимо.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торжественных частях слышатся колокольные образы. Они делают музыку широкой, праздничной и очень нарядной, словно на площади праздник.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превращения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пьесы превращают обычный рисунок в необычный сюжет. Музыка умеет сделать из дома ножки, из птенцов — балет, а из тишины — загадку.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«Картинки с выставки» показывают, как звуки могут превратиться в настоящие картины. В них есть прогулка, шутка, тревога и праздник — целое путешествие для воображения.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начинает рисовать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2026-05-24T18:27:36Z</dcterms:created>
  <dcterms:modified xsi:type="dcterms:W3CDTF">2026-05-24T18:27:36Z</dcterms:modified>
</cp:coreProperties>
</file>