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Ломоносов: путь от рыбака до академика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человека, который силой знаний изменил свою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 и редких возможностей
</a:t>
            </a:r>
            <a:endParaRPr lang="en-US" sz="2208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эпоха реформ, когда образование только развивалось и было доступно немногим. На этом фоне путь Ломоносова особенно ярко показывает, как труд, талант и настойчивость могут изменить жизнь.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52700"/>
            <a:ext cx="511500" cy="454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который закалил будущего учёного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Белое море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вырос в поморском крае, где море определяло быт, работу и характер людей. С ранних лет он видел, как много значит выдержка, точность и умение полагаться на себя.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рыбном промысле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брал мальчика в морские поездки и на тяжёлую работу. Такой опыт рано приучил его к ответственности, физической выносливости и уважению к повседневному труду.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и долгие зимы учили терпению и наблюдательности. Именно в таких условиях у Ломоносова формировались упорство, самостоятельность и интерес к окружающему миру.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впечатлений и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Небогатая, но богатая событиями северная жизнь дала ему много первых знаний без школы и учителей. Эти наблюдения позже помогли ему и в науке, и в литературе.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знаниям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рано научился читать и с интересом обращался к духовным книгам. Для мальчика из простой семьи это было не развлечением, а настоящим открытием мира.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 вокруг было мало, поэтому каждое прочитанное слово он запоминал особенно внимательно. Самостоятельное чтение постепенно стало для него заменой систематического обучения.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привычка учиться самому подготовила его к будущим занятиям наукой и словесностью. Без раннего чтения такой стремительный рост был бы невозможен.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родного севера к большой дороге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уйти из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1730 году Ломоносов, которому было девятнадцать лет, отправился в Москву с рыбным обозом. Путь был долгим и трудным, но он не отказался от своей цели.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жизни в Москве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он поступил в Славяно-греко-латинскую академию. Там началось его систематическое образование, а вместе с ним — путь к науке, литературе и общественному признанию.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Ломоносова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жизненный опыт постепенно привёл его к научным и литературным достижениям.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академии: трудности и настойчивость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академии Ломоносов оказался среди более молодых учеников, хотя сам был старше многих из них. Это требовало не только знаний, но и внутренней дисциплины.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осваивал латинский, греческий и немецкий языки, а также математику, философию и риторику. Учёба шла трудно, но он быстро догонял и часто превосходил других.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жил очень скромно, однако отличался памятью, трудолюбием и редкой работоспособностью. Эти качества помогли ему не просто учиться, а выделиться среди сверстников.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в Европе и знакомство с новой наукой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1736 году Ломоносов отправился в Германию изучать химию, физику и горное дело. В Марбурге он увидел, как важны опыт, порядок в исследованиях и точная проверка выводов.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учёба расширила его научный кругозор и научила работать с лабораторными методами. Позже это помогло ему развивать в России собственную научную школу и ценить эксперимент.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деятельности Ломоносова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его интересы не ограничивались одной областью. Он одинаково уверенно работал и с точными науками, и со словом, и с художественными формами.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был универсальным учёным: его вклад заметен сразу в нескольких сферах российской культуры.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содержания биографии и учебного материала о М. В. Ломоносове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дала ему возможность проверять идеи на практике. Так наука в России стала ближе к точному наблюдению и эксперименту.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химическая лаборатория в России стала местом его опытов и научных открытий.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научной деятельности М. В. Ломоносова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1441"/>
            <a:ext cx="3239400" cy="13243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Ломоносова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Ломоносов одновременно работал в науке, языке и литературе.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вклад не ограничивался одной областью: Ломоносов повлиял и на науку, и на культуру, и на развитие русского языка.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трудам М. В. Ломоносова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Ломоносов увидел Венеру по-новому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Светящееся кольцо у края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прохождения Венеры по диску Солнца Ломоносов заметил тонкое сияние вокруг планеты. Это наблюдение подсказало ему, что свет преломляется в особой оболочке. Так он приблизился к выводу о наличии атмосферы.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Наблюдение, которое изменило представление о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не ограничился простым описанием увиденного. Он сравнил необычное свечение с поведением света в воздухе и сделал научный вывод. Для XVIII века это было смелое и очень точное объяснение.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учёный и большая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Ломоносова стало заметным событием для русской науки. Оно показало, что внимательный взгляд и точное наблюдение могут привести к важному результату. Даже краткое явление на небе помогло сделать большой вывод о строении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и развитие русского литературного языка
</a:t>
            </a:r>
            <a:endParaRPr lang="en-US" sz="2339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предложил теорию трёх штилей, чтобы русская речь стала точнее и выразительнее. Он показал, что для разных тем нужны разные слова и разные уровни торжественности.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Высокий, средний и низкий стиль помогли писателям и читателям лучше понимать, где уместны церковные и книжные слова, а где нужна простая и ясная речь.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«Российская грамматика» 1755 года стала важной опорой для школьного изучения языка. Она помогла упорядочить правила и укрепила роль русского языка в науке и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Ломоносов-поэт: одическая традиция и торжественный стиль
</a:t>
            </a:r>
            <a:endParaRPr lang="en-US" sz="2023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поэтического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обращается к стихам как к форме, в которой можно говорить о важных для страны идеях.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 как главный жанр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создаёт оды, прославляющие Россию, науку и государственные перемены, и делает этот жанр особенно значимым.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звучит торжественная, строгая речь, которая помогает передать чувство величия и уважения к теме.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 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закрепляет мысль, что русский язык подходит для больших и серьёзных тем, а поэзия может быть одновременно строгой и красивой.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характера, которые помогли Ломоносову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успех был связан не только с талантом, но и с привычкой каждый день работать над собой.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характер и умение учиться самостоятельно сделали возможным путь от северной деревни до Академии наук.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фактов биографии М. В. Ломоносова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8666" y="1266498"/>
            <a:ext cx="983588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5690" y="1266498"/>
            <a:ext cx="84307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науке и просвещению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считал учёбу необходимой для развития страны и настаивал на расширении возможностей для талантливых людей.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1755 году открылся Московский университет, ставший важным центром науки, а позже получивший имя Ломоносова.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стремился сделать науку понятнее и полезнее, чтобы образованные люди служили не только себе, но и государству.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видел в знаниях силу, которая помогает обществу расти, а человеку — раскрывать свои способности и талант.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1959471"/>
            <a:ext cx="3239400" cy="16482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даты жизни Михаила Ломоносова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хронология помогает увидеть, как быстро и последовательно складывался его путь.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его жизни связаны с учёбой, наукой и просвещением, а не только с личной биографией.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М. В. Ломоносова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роль Ломоносова в 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построена по ключевым этапам биографии Михаила Ломоносова.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Россия хранит память о Ломоносове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которое знают по всей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Ломоносова носит Московский государственный университет, а также многие школы, улицы и научные учреждения. Так его биография становится частью повседневной жизни, а не только страницей учебника. Память о нём напоминает о силе учёбы и труда.
</a:t>
            </a:r>
            <a:endParaRPr lang="en-US" sz="936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Учёный, которого помнят в 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Ломоносова вспоминают не только как исследователя, но и как поэта и реформатора языка. Его имя связано с идеей, что наука и литература могут развиваться вместе. Поэтому он занимает особое место в истории русской культуры.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таланта и упорства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стал образом человека, который смог преодолеть социальные границы благодаря знаниям и настойчивости. Его пример часто приводят, когда говорят о вере в собственные силы. Для многих он остаётся символом стремления к большому делу.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открывают новые возможности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Ломоносова доказывает: труд, самообразование и настойчивость могут изменить судьбу. Он стал примером того, как знания помогают человеку вырасти от простого начала до большого вклада в науку и культуру.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2026-05-23T02:33:12Z</dcterms:created>
  <dcterms:modified xsi:type="dcterms:W3CDTF">2026-05-23T02:33:12Z</dcterms:modified>
</cp:coreProperties>
</file>