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страницам произведений русской музыкальной классики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чувства и музыка великих русских композиторов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легко оживает в воображении: в ней есть сказки, знакомые герои, яркие чувства и красивые мелодии. Опера, балет и романс помогают услышать, как музыка рассказывает историю без слов.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русская классика близка детям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Глинки русская опера утвердилась как самостоятельное искусство. Его творчество стало примером для многих композиторов, которые продолжили развивать национальные традиции.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создал первые крупные русские оперы, в которых национальное звучание стало главным. Его произведения «Иван Сусанин» и «Руслан и Людмила» открыли новую страницу музыкального театра.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Глинки особенно заметны русские напевы, выразительные хоры и яркие оркестровые краски. Он умел соединять красоту мелодии с драматическим действием на сцене.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начало русской оперы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написана по сказочной поэме Александра Пушкина, поэтому в ней сразу чувствуется мир чудес, подвигов и волшебных испытаний. На сцене появляются Руслан, Людмила, Черномор и другие сказочные силы.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страница оперы — увертюра: она звучит стремительно, блестяще и очень празднично. Музыка словно приглашает зрителя в замок, в сказочный лес и в захватывающее приключение.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Людмила»: сказка на оперной сцене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 — музыка чувств и красоты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особенно тонко передавал радость, тревогу, нежность и мечтательность. Его музыка звучит так, будто сама умеет говорить о человеческом сердце.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музыке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композитора легко запоминаются, потому что они плавные и очень выразительные. Их хочется напевать снова и снова, даже после одного прослушивания.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Певучие мелодии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балетах «Лебединое озеро», «Спящая красавица» и «Щелкунчик» музыка помогает танцу рассказывать историю. Зрителю не скучно ни секунды: на сцене всё время что-то происходит.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и театр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танец и ясные образы делают музыку Чайковского особенно понятной младшим школьникам. В ней легко узнать праздник, чудо, грусть или светлую мечту.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детям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«Щелкунчик»: новогодняя сказка в музыке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начинается как праздничное чудо: ёлка, подарки, ожидание и первый намёк на волшебство. Музыка сразу создаёт настроение зимнего вечера, когда всё кажется немного загадочным и радостным.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звучат знаменитые номера — «Танец Феи Драже», «Вальс цветов» и сцены бала. Каждая музыка будто меняет краски: то блестит, то кружится, то тихо мерцает, как снежинка.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 любил сказки, легенды, море и необычные образы. Его оперы «Снегурочка», «Садко» и «Золотой петушок» наполнены чудом и фантазией.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особенно ярко писал для оркестра: инструменты у него звучат, словно краски на картине. Один эпизод может быть холодным и прозрачным, другой — тёплым и сияющим.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природа, волшебство и превращения ощущаются очень живо. Кажется, что сказка не просто рассказывается, а прямо происходит у слушателя на глазах.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Римский-Корсаков — мастер сказочных красок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рассказывает о Снегурочке, царе Берендее и пробуждении природы. В музыке слышны холод зимы, тишина леса и постепенное оживление, когда приходит весна.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помогает увидеть, как композитор передаёт смену времён года и настроение героев. Для образа подходят тающий снег, первые цветы, солнечный свет и тихий весенний лес.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«Снегурочка»: история о зиме и весне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П. Мусоргский — музыка, похожая на живую речь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писал музыку смело и очень выразительно, словно она говорит человеческим голосом. Его интонации звучат естественно и правдиво.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«Борис Годунов» композитор раскрывает характеры людей и силу исторических событий. Музыка помогает почувствовать напряжение, тревогу и драму.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Фортепианный цикл «Картинки с выставки» превращает отдельные впечатления в яркие музыкальные сцены. Каждая пьеса звучит как маленький живой портрет или рисунок.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 и сильные образы делают музыку Мусоргского особенно запоминающейся. Она поражает честностью, смелостью и необычной силой звучания.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выставки»: музыка и рисунки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выставке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Мусоргского родился после выставки рисунков Виктора Гартмана. Слушатель как будто идёт из зала в зал и останавливается у каждой новой картины. Музыка меняет настроение, будто страницы альбома сами начинают звучать.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в звуках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легко представить Бабу-Ягу, смешных птенцов или богатырские ворота. Каждая миниатюра имеет свой характер: одна страшит, другая забавляет, третья звучит торжественно и широко. Получается целая галерея образов, нарисованная не кистью, а нотами.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показывает, как картинка может превратиться в музыку, а музыка — в яркое воображаемое изображение. Слушатель сам достраивает детали и словно дорисовывает увиденное. Поэтому цикл особенно интересен тем, кто любит и слушать, и фантазировать.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 — это небольшое вокальное произведение для голоса и фортепиано. В нём обычно звучит одно главное чувство: любовь, грусть, мечта или нежное ожидание.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умели делать романс очень выразительным. А. С. Даргомыжский, П. И. Чайковский и М. П. Мусоргский передавали в нём тонкие переживания без лишних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слушателя романс похож на тихий разговор души с музыкой. Он помогает услышать, как одна мелодия может рассказать целую историю о настроении и сердце.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Романс: маленькая история о чувствах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русской классике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брали интонации знакомых песен и напевов. Поэтому музыка звучит тепло и понятно, словно в ней слышится голос народа и память о старинных традициях.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Плясовой ритм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часто встречаются живые, упругие ритмы, напоминающие пляску. Они делают сцены весёлыми, подвижными и помогают сразу почувствовать праздничное настроение.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напев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мелодия легко запоминается и кажется очень естественной. Она соединяет классическую музыку с родной речью и делает образы ближе каждому слушателю.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балет: кто ведёт историю на сцене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 историю рассказывают танец, жесты и движения. Музыка подсказывает настроение сцены, а костюмы и свет делают сказку на сцене ещё ярче.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главные герои поют, а хор и оркестр поддерживают действие. Музыка помогает понять события, характеры и переживания персонажей, даже если слов немного.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помогает композитору выбрать героев, события и звучание, а затем музыка превращает их в яркую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русскую музыкальную классику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часто встречаются сказка, природа, героизм и праздник. Эти образы делают музыку похожей на живую картину, где всё наполнено движением и красками.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созданы по сказкам, поэмам и известным сюжетам. Благодаря этому музыка помогает увидеть героев, представить события и почувствовать знакомую историю по-новому.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литературой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Напевные мелодии легко узнаются и запоминаются. Они звучат плавно и выразительно, поэтому музыка кажется певучей, как будто её можно спеть вместе с героями.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живопись рядом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возникает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сказку, легенду или картину из жизни и превращает её в музыку, чтобы слушатель сразу почувствовал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«рисуют»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помогает передать снег, море, колокольный звон, лес или праздник так, что всё словно становится видимым.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меняются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светло, тревожно или таинственно, как смена красок на картине.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представляет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 слов рождает воображение: каждый сам достраивает образ, как будто рассматривает живопись, только созданную звуками.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617" y="977025"/>
            <a:ext cx="2019815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42" y="977025"/>
            <a:ext cx="2019815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0117" y="977025"/>
            <a:ext cx="2019815" cy="226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0642" y="977025"/>
            <a:ext cx="2019815" cy="2262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1852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показал, что русская опера может звучать самостоятельно и ярко. В «Иване Сусанине» слышны героизм и сила народа, а в «Руслане и Людмиле» — сказка, чудо и праздничный блеск оркестра.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1852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Глинка: начало большого пути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93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мелодии особенно певучи и трогательны. «Лебединое озеро», «Щелкунчик» и «Спящая красавица» переносят слушателя в мир танца, красоты и волшебства, а «Евгений Онегин» рассказывает о чувствах очень по-человечески.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993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Чайковский: музыка, которую легко узнать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580075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операх природа, сказка и море звучат по-особому ярко. «Снегурочка», «Садко» и «Золотой петушок» создают впечатление волшебного театра, где оркестр умеет менять краски, как кисть художника.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580075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Римский-Корсаков: мастер красок и чудес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660600" y="3706575"/>
            <a:ext cx="20115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писал смело и выразительно, будто музыка умеет говорить человеческим голосом. В «Борисе Годунове» звучат сильные характеры и события, а «Картинки с выставки» превращают рисунки в живые музыкальные сцены.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660600" y="3273625"/>
            <a:ext cx="20115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Мусоргский: правда в музыке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их знаменитые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этих произведений — в ярких образах и настоящих чувствах. Слушателю не нужно долго объяснять сюжет: музыка сама подсказывает, кто смелый, кто грустит и где происходит чудо.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сочинения по-прежнему звучат в театрах, концертных залах и музыкальных школах. Их слушают не только взрослые, но и дети, потому что музыка остаётся понятной и живой.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русской классики легко узнаются в мультфильмах, кино и праздничных программах. Они помогают быстро создать настроение — торжественное, сказочное, нежное или весёлое.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произведения живут до сих пор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119" y="150130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внимательный слушатель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слушатель замечает, как звучит главная тема: плавно, весело, торжественно или таинственно. По мелодии можно узнать характер героя и настроение всей пьесы.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темп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идёт ли музыка спокойно, быстро или словно шагает вперёд. Темп помогает почувствовать бег, танец, марш или тихое ожидание.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инструментов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звучат по-разному, как краски в палитре. Один может передать блеск, другой — мягкость, третий — сказочную тайну или торжественный звон.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музыкальная классика ведёт слушателя от сказки к чувству, от природы к героизму. Она учит слышать красоту, замечать образы и радоваться музыке, которая живёт уже много лет.
</a:t>
            </a:r>
            <a:endParaRPr lang="en-US" sz="764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классика как путешествие по образам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2026-05-24T23:08:38Z</dcterms:created>
  <dcterms:modified xsi:type="dcterms:W3CDTF">2026-05-24T23:08:38Z</dcterms:modified>
</cp:coreProperties>
</file>