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заранее защитить людей, здания и имущество от землетрясений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уменьшению потерь от землетрясений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редко предупреждает заранее: за секунды оно может повредить дома, вызвать пожары, оборвать связь и создать угрозу для людей. Особенно опасны непрочные здания, стекло, мебель и лифты.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землетрясения так опасны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потери бывают при землетрясении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обрушениях и падении предметов люди получают ушибы, переломы и ранения. Самая тяжелая потеря — гибель людей, если здание не выдерживает толчков.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пострадать дома, школы, мосты и дороги. Когда разрушаются стены и перекрытия, людям становится негде жить, учиться и работать после бедствия.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сетей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Обрываются электропровода, трубы и линии связи. Из-за этого пропадают свет, вода и телефонная связь, а также возрастает риск коротких замыканий и пожаров.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сильных толчков останавливаются автобусы, поезда и служебный транспорт. Это затрудняет эвакуацию, доставку врачей, воды и необходимых материалов пострадавшим.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привычной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больницы и службы помощи могут временно закрыться. Тогда людям труднее купить продукты, получить лечение и быстро вернуться к обычному распорядку.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выше всего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возникает рядом с тектоническими разломами и на слабых грунтах. Там толчки могут ощущаться сильнее, а повреждения зданий становятся более серьезными.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старые дома, здания с трещинами и плохо построенные школы. Тяжелые перекрытия и ослабленные конструкции увеличивают вероятность обрушения при сильной тряске.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укрепление зданий уменьшает потери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сравнение двух типов зданий при одинаковой силе толчков.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Сейсмостойкое укрепление заметно снижает риск обрушения и травм, поэтому состояние здания влияет на потери не меньше силы землетрясения.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для презентации, условные значения для наглядного сравнения.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Сейсмостойкое строительство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Легкая крыша, надежные соединения и качественные материалы уменьшают риск обрушения. Чем меньше лишний вес наверху, тем безопаснее здание во время толчков.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Самовольные перестройки опасны: снос несущих стен, плохой ремонт и слабые перекрытия ослабляют дом. Даже небольшое вмешательство может резко снизить его прочность.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фундамент и жесткий каркас помогают зданию выдерживать колебания земли. Если нагрузка распределяется равномерно, конструкция меньше деформируется и лучше сохраняет устойчивость.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внутри зданий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снизить риск повреждений и травм внутри помещений.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внутри здания работает сразу по нескольким направлениям: уменьшает разрушения, предотвращает травмы и помогает людям безопасно покинуть помещение.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общих правил сейсмобезопасности для учебной презентации.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землетрясению заранее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до толчков помогает действовать быстрее и спокойнее в опасный момент.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350" y="1725553"/>
            <a:ext cx="189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3276" y="3135466"/>
            <a:ext cx="1890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53135" y="1036537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53126" y="3856531"/>
            <a:ext cx="249000" cy="221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53126" y="2457725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тревожном рюкзаке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питьевой воды и нескоропортящихся продуктов помогает пережить первые часы после землетрясения, когда магазины могут быть закрыты, а помощь еще не успела прийти.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и батарейки нужны, если в доме отключится электричество. С ними легче двигаться в темноте, искать вещи и не споткнуться о поврежденные предметы.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5692573" y="97716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помогает обработать раны, остановить небольшое кровотечение и поддержать пострадавшего до прихода взрослых, врачей или спасателей.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5692563" y="3797162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важных документов, теплая одежда, удобная обувь и зарядное устройство помогают семье быстрее восстановить быт и оставаться на связи.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5692563" y="2387289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Свисток нужен, чтобы подать сигнал, если человек оказался в завале или в шумном месте. Он заметнее голоса и экономит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стоять у окон, зеркал, люстр, наружных стен и тяжелой мебели. Если выбрать неправильное место, можно получить травму даже без обрушения здания.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места в помещении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находиться рядом с прочной внутренней стеной или под крепким столом. Эти места помогают защитить голову и тело от падающих предметов и осколков.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раннее предупреждение важно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сигнал помогает людям не терять время на решения и быстрее переходить к безопасным действиям.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времени до сильных толчков, тем выше шанс избежать травм, пожаров и аварий.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материалам о системах раннего сейсмического предупреждения; значения условные, 2025.
</a:t>
            </a:r>
            <a:endParaRPr lang="en-US" sz="5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системы раннего предупреждения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данных система рассылает предупреждение через сирены, сообщения на телефоны и автоматические команды для транспорта, лифтов и газовых служб.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Сейсмодатчики первыми улавливают слабые волны землетрясения и автоматически передают сигнал в центр обработки, не дожидаясь прихода сильных толчков.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сильная тряска еще не началась, люди получают несколько секунд на укрытие, остановку опасных процессов и защиту себя и окружающих.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помогают от разных видов потерь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какая мера снижает конкретный вид ущерба при землетрясении.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сейсмозащиты.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дает сочетание мер: одни защищают от разрушений, другие — от паники и вторичных аварий.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во время землетрясения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выбегать по лестнице, пользоваться лифтом, стоять у окон и находиться рядом с тяжелыми предметами, которые могут упасть или разбиться.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тряска закончится, нужно спокойно оценить обстановку, проверить газ и электричество, а затем действовать по указаниям взрослых и спасателей.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первых толчках нужно пригнуться, укрыться под прочной мебелью или рядом с внутренней стеной и обязательно защитить голову руками или рюкзаком.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после землетрясения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после прекращения толчков.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 обломками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внимательно осматривают завал, слушают сигналы и используют собак, чтобы найти людей, которые не могут выбраться сами. Камеры помогают заглянуть в узкие пустоты и определить, где нужна помощь в первую очередь.
</a:t>
            </a:r>
            <a:endParaRPr lang="en-US" sz="107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первая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к пострадавшим найден, к работе подключают подъемную технику и инструменты для разборки обломков. Рядом открывают медицинский пункт, где оказывают первую помощь, дают воду и проверяют, кому нужна срочная эвакуация.
</a:t>
            </a:r>
            <a:endParaRPr lang="en-US" sz="1025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укрытие для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тех, кто остался без дома, разворачивают палатки или другие временные укрытия. Там можно согреться, получить лекарства, зарядить телефон и дождаться связи с родными и официальной информации от служб.
</a:t>
            </a:r>
            <a:endParaRPr lang="en-US" sz="108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спасатели на завалах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опасности после толчков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и в прибрежных районах опасность возрастает особенно быстро, поэтому важны заранее известные маршруты ухода.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землетрясения ущерб часто увеличивают именно сопутствующие бедствия, а не только сами толчки.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видам вторичных последствий землетрясений; доли условные, 2025.
</a:t>
            </a:r>
            <a:endParaRPr lang="en-US" sz="6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90620" y="1022065"/>
            <a:ext cx="157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60057"/>
            <a:ext cx="249000" cy="1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школы и класса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Закрепить мебель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Шкафы, полки и тяжелые предметы должны быть надежно закреплены, чтобы не упасть на учеников во время тряски.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Освободить проходы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Проходы и выходы держат свободными, чтобы класс мог быстро и без толкучки покинуть помещение после сигнала тревоги.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схема выхода помогает ученикам и учителю заранее знать маршрут, место сбора и порядок движения по школе.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тревоги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учат действовать спокойно, запоминать команды и не теряться, когда начинается реальное землетрясение.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учеников, контакты родителей и распределение ответственных помогают быстро проверить всех и сообщить важную информацию семьям.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предупреждение дает время остановить опасные процессы, укрыться и предотвратить пожары и травмы, а профилактика всегда дешевле восстановления разрушений.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10–30 секунд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такого предупреждения часто достаточно, чтобы спасти людей и уменьшить ущерб.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системах раннего сейсмического предупреждения; ориентировочное время реакции, 2025.
</a:t>
            </a:r>
            <a:endParaRPr lang="en-US" sz="5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заранее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нельзя остановить, но его последствия можно заметно уменьшить. Прочные здания, подготовленные люди, тренировки и раннее предупреждение работают вместе и спасают жизни, имущество и время на восстановление.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2026-05-20T23:24:15Z</dcterms:created>
  <dcterms:modified xsi:type="dcterms:W3CDTF">2026-05-20T23:24:15Z</dcterms:modified>
</cp:coreProperties>
</file>